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242B9-FF88-4250-8F91-5FE401B527B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53608-DD3A-46F2-9081-BB6E4B58D9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265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AE050F-70A9-4035-8FCA-D4180E96E694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0489A5-5DAE-4855-A053-9B4F5D097EB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XIII. Pravila ponašanja u gostima</a:t>
            </a:r>
            <a:endParaRPr lang="hr-HR" dirty="0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4040188" cy="1600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160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1.</a:t>
            </a:r>
            <a:r>
              <a:rPr lang="hr-HR" sz="1600" smtClean="0"/>
              <a:t> Na pozivnicama na zabavu iz praktičnih razloga možete napisati i napomenu „molim odgovor“. </a:t>
            </a:r>
          </a:p>
          <a:p>
            <a:pPr eaLnBrk="1" hangingPunct="1">
              <a:lnSpc>
                <a:spcPct val="80000"/>
              </a:lnSpc>
            </a:pPr>
            <a:r>
              <a:rPr lang="hr-HR" sz="1600" smtClean="0"/>
              <a:t>Sljedećeg dana potrebno je zahvaliti  na  pozivu.</a:t>
            </a:r>
          </a:p>
          <a:p>
            <a:pPr eaLnBrk="1" hangingPunct="1">
              <a:lnSpc>
                <a:spcPct val="80000"/>
              </a:lnSpc>
            </a:pPr>
            <a:endParaRPr lang="hr-HR" sz="1000" smtClean="0"/>
          </a:p>
        </p:txBody>
      </p:sp>
      <p:sp>
        <p:nvSpPr>
          <p:cNvPr id="5427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00600"/>
            <a:ext cx="4041775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500" smtClean="0"/>
          </a:p>
          <a:p>
            <a:pPr eaLnBrk="1" hangingPunct="1">
              <a:lnSpc>
                <a:spcPct val="80000"/>
              </a:lnSpc>
            </a:pPr>
            <a:r>
              <a:rPr lang="hr-HR" smtClean="0">
                <a:solidFill>
                  <a:srgbClr val="FFFF00"/>
                </a:solidFill>
              </a:rPr>
              <a:t>2.</a:t>
            </a:r>
            <a:r>
              <a:rPr lang="hr-HR" sz="1500" smtClean="0"/>
              <a:t> Šarena odjeća, odjeća veselih boja, kričava ili napadna odjeća vrlo je neprikladna za sprovod. Muškarci moraju imati kravatu. Tamna odjeća izražava poštovanje prema pokojniku kojemu iskazujemo posljednju počast. </a:t>
            </a:r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</p:txBody>
      </p:sp>
      <p:pic>
        <p:nvPicPr>
          <p:cNvPr id="54278" name="Content Placeholder 6" descr="pozivnnic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81200"/>
            <a:ext cx="2390775" cy="2819400"/>
          </a:xfrm>
          <a:ln>
            <a:prstDash val="solid"/>
          </a:ln>
        </p:spPr>
      </p:pic>
      <p:pic>
        <p:nvPicPr>
          <p:cNvPr id="54277" name="Content Placeholder 9" descr="tamna odjeć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05000"/>
            <a:ext cx="3003550" cy="2667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7023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XIV. Ples</a:t>
            </a:r>
            <a:endParaRPr lang="hr-HR" dirty="0"/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1500" b="1" smtClean="0"/>
              <a:t> </a:t>
            </a:r>
            <a:endParaRPr lang="hr-HR" sz="1500" smtClean="0"/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  <a:p>
            <a:pPr eaLnBrk="1" hangingPunct="1">
              <a:lnSpc>
                <a:spcPct val="80000"/>
              </a:lnSpc>
            </a:pPr>
            <a:r>
              <a:rPr lang="hr-HR" sz="2000" smtClean="0">
                <a:solidFill>
                  <a:srgbClr val="FFFF00"/>
                </a:solidFill>
              </a:rPr>
              <a:t>1.</a:t>
            </a:r>
            <a:r>
              <a:rPr lang="hr-HR" sz="1600" smtClean="0"/>
              <a:t> Za vrijeme plesa muškarac vodi. </a:t>
            </a:r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</p:txBody>
      </p:sp>
      <p:sp>
        <p:nvSpPr>
          <p:cNvPr id="5530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  <a:ln>
            <a:headEnd/>
            <a:tailEnd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hr-HR" sz="2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r-HR" sz="2000" smtClean="0">
                <a:solidFill>
                  <a:srgbClr val="FFFF00"/>
                </a:solidFill>
              </a:rPr>
              <a:t>2.</a:t>
            </a:r>
            <a:r>
              <a:rPr lang="hr-HR" sz="2000" smtClean="0"/>
              <a:t> Za vrijeme plesa sako mora biti zakopčan.</a:t>
            </a:r>
          </a:p>
          <a:p>
            <a:pPr eaLnBrk="1" hangingPunct="1">
              <a:lnSpc>
                <a:spcPct val="90000"/>
              </a:lnSpc>
            </a:pPr>
            <a:endParaRPr lang="hr-HR" sz="2000" smtClean="0"/>
          </a:p>
        </p:txBody>
      </p:sp>
      <p:pic>
        <p:nvPicPr>
          <p:cNvPr id="55301" name="Content Placeholder 6" descr="muškarac vodi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4638" y="2192338"/>
            <a:ext cx="1866900" cy="2447925"/>
          </a:xfrm>
          <a:ln>
            <a:prstDash val="solid"/>
          </a:ln>
        </p:spPr>
      </p:pic>
      <p:pic>
        <p:nvPicPr>
          <p:cNvPr id="55302" name="Content Placeholder 6" descr="ples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439863"/>
            <a:ext cx="2590800" cy="384175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963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54</Words>
  <Application>Microsoft Office PowerPoint</Application>
  <PresentationFormat>Prikaz na zaslonu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XIII. Pravila ponašanja u gostima</vt:lpstr>
      <vt:lpstr>XIV. 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XIII. Pravila ponašanja u gostima</dc:title>
  <dc:creator>Fizika</dc:creator>
  <cp:lastModifiedBy>Fizika</cp:lastModifiedBy>
  <cp:revision>3</cp:revision>
  <dcterms:created xsi:type="dcterms:W3CDTF">2013-02-13T12:39:09Z</dcterms:created>
  <dcterms:modified xsi:type="dcterms:W3CDTF">2013-03-29T08:07:35Z</dcterms:modified>
</cp:coreProperties>
</file>