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FCAE2-8F73-4A42-A563-D9E0DAA6613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92C27-6DB2-4F06-81E7-6A623180BE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EC8EDA-FBB1-4E75-9033-AC793D4F6CAB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28AEEA-D890-481F-BC95-F1F790BAB9C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XIX. Ponašanje na igralištu i u igri</a:t>
            </a:r>
            <a:endParaRPr lang="hr-HR" dirty="0"/>
          </a:p>
        </p:txBody>
      </p:sp>
      <p:sp>
        <p:nvSpPr>
          <p:cNvPr id="70659" name="Text Placeholder 2"/>
          <p:cNvSpPr>
            <a:spLocks noGrp="1"/>
          </p:cNvSpPr>
          <p:nvPr>
            <p:ph type="body" idx="1"/>
          </p:nvPr>
        </p:nvSpPr>
        <p:spPr>
          <a:xfrm>
            <a:off x="381000" y="4648200"/>
            <a:ext cx="4040188" cy="1676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1.</a:t>
            </a:r>
            <a:r>
              <a:rPr lang="hr-HR" sz="2000" b="1" smtClean="0"/>
              <a:t> Učenje djece pravilima na igralištu počinje učenjem kako biti dio ekipe (tima), a to znači podržavanje suigrača cijelo vrijeme</a:t>
            </a:r>
            <a:r>
              <a:rPr lang="hr-HR" sz="2000" smtClean="0"/>
              <a:t>. </a:t>
            </a:r>
            <a:br>
              <a:rPr lang="hr-HR" sz="2000" smtClean="0"/>
            </a:br>
            <a:endParaRPr lang="hr-HR" sz="2000" smtClean="0"/>
          </a:p>
        </p:txBody>
      </p:sp>
      <p:sp>
        <p:nvSpPr>
          <p:cNvPr id="7066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4343400"/>
            <a:ext cx="4041775" cy="2133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2.</a:t>
            </a:r>
            <a:r>
              <a:rPr lang="hr-HR" sz="1700" b="1" smtClean="0"/>
              <a:t> Bez obzira na situaciju, igrači ne bi trebali kritizirati svoje suigrače</a:t>
            </a:r>
            <a:r>
              <a:rPr lang="hr-HR" sz="1700" smtClean="0"/>
              <a:t>. Jedan od ciljeva dječjih športova i uključivanja u zajedničke aktivnosti je izvući maksimum i preuzeti rizik bez obzira o kakvim je igračima riječ. </a:t>
            </a:r>
            <a:br>
              <a:rPr lang="hr-HR" sz="1700" smtClean="0"/>
            </a:br>
            <a:endParaRPr lang="hr-HR" sz="1700" smtClean="0"/>
          </a:p>
        </p:txBody>
      </p:sp>
      <p:pic>
        <p:nvPicPr>
          <p:cNvPr id="70661" name="Content Placeholder 6" descr="a16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524000"/>
            <a:ext cx="3276600" cy="2743200"/>
          </a:xfrm>
          <a:ln>
            <a:prstDash val="solid"/>
          </a:ln>
        </p:spPr>
      </p:pic>
      <p:pic>
        <p:nvPicPr>
          <p:cNvPr id="70662" name="Content Placeholder 9" descr="a17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752600"/>
            <a:ext cx="2362200" cy="2133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5119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XIX. Ponašanje u igri i na igralištu</a:t>
            </a:r>
            <a:endParaRPr lang="hr-HR" dirty="0"/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92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500" smtClean="0">
                <a:solidFill>
                  <a:srgbClr val="FFFF00"/>
                </a:solidFill>
              </a:rPr>
              <a:t>3.</a:t>
            </a:r>
            <a:r>
              <a:rPr lang="hr-HR" sz="1700" smtClean="0"/>
              <a:t> U garderobi u sportskim dvoranama  treba složiti odjeću i obuću, ne tresti blato s cipela i dirati tuđe stvari i prevrtati po torbama.</a:t>
            </a:r>
          </a:p>
        </p:txBody>
      </p:sp>
      <p:sp>
        <p:nvSpPr>
          <p:cNvPr id="7168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00600"/>
            <a:ext cx="4041775" cy="1600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6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4.</a:t>
            </a:r>
            <a:r>
              <a:rPr lang="hr-HR" sz="1600" smtClean="0"/>
              <a:t> U kupaonici se ne prska vodom, ne penje na vrata i viri kroz ključanicu.</a:t>
            </a:r>
          </a:p>
          <a:p>
            <a:pPr eaLnBrk="1" hangingPunct="1">
              <a:lnSpc>
                <a:spcPct val="80000"/>
              </a:lnSpc>
            </a:pPr>
            <a:r>
              <a:rPr lang="hr-HR" sz="1600" smtClean="0"/>
              <a:t>Obavezno se pusti voda i nije poželjno piti sa slavine.</a:t>
            </a:r>
          </a:p>
          <a:p>
            <a:pPr eaLnBrk="1" hangingPunct="1">
              <a:lnSpc>
                <a:spcPct val="80000"/>
              </a:lnSpc>
            </a:pPr>
            <a:endParaRPr lang="hr-HR" sz="1600" smtClean="0"/>
          </a:p>
        </p:txBody>
      </p:sp>
      <p:pic>
        <p:nvPicPr>
          <p:cNvPr id="71685" name="Content Placeholder 6" descr="e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170113"/>
            <a:ext cx="3276600" cy="2249487"/>
          </a:xfrm>
          <a:ln>
            <a:prstDash val="solid"/>
          </a:ln>
        </p:spPr>
      </p:pic>
      <p:pic>
        <p:nvPicPr>
          <p:cNvPr id="71686" name="Content Placeholder 7" descr="f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855788"/>
            <a:ext cx="2438400" cy="2563812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8370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135</Words>
  <Application>Microsoft Office PowerPoint</Application>
  <PresentationFormat>Prikaz na zaslonu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XIX. Ponašanje na igralištu i u igri</vt:lpstr>
      <vt:lpstr>XIX. Ponašanje u igri i na igralištu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XIX. Ponašanje na igralištu i u igri</dc:title>
  <dc:creator>Fizika</dc:creator>
  <cp:lastModifiedBy>Fizika</cp:lastModifiedBy>
  <cp:revision>2</cp:revision>
  <dcterms:created xsi:type="dcterms:W3CDTF">2013-02-13T12:45:11Z</dcterms:created>
  <dcterms:modified xsi:type="dcterms:W3CDTF">2013-03-29T08:23:16Z</dcterms:modified>
</cp:coreProperties>
</file>