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DFC34-8407-4B63-BD42-9FD99B434036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5E13C-90B8-4E49-8256-4FDE1DB691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38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8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FA0211-25F6-4DA9-98A5-FFEE3B49527D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530901-3D16-42CA-91D9-E29A4643A85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XXIII. U kinu, kazalištu, na koncertu...</a:t>
            </a:r>
            <a:endParaRPr lang="hr-HR" dirty="0"/>
          </a:p>
        </p:txBody>
      </p:sp>
      <p:sp>
        <p:nvSpPr>
          <p:cNvPr id="808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05400"/>
            <a:ext cx="4040188" cy="1447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900" smtClean="0">
                <a:solidFill>
                  <a:srgbClr val="FFFF00"/>
                </a:solidFill>
              </a:rPr>
              <a:t>1.</a:t>
            </a:r>
            <a:r>
              <a:rPr lang="hr-HR" sz="2200" smtClean="0"/>
              <a:t> Ako sjediš, a netko treba doći do svog mjesta, ustat ćeš i omogućiti mu da prođe. </a:t>
            </a:r>
          </a:p>
        </p:txBody>
      </p:sp>
      <p:sp>
        <p:nvSpPr>
          <p:cNvPr id="8090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76800"/>
            <a:ext cx="4041775" cy="17526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rgbClr val="FFFF00"/>
                </a:solidFill>
              </a:rPr>
              <a:t>2.</a:t>
            </a:r>
            <a:r>
              <a:rPr lang="hr-HR" sz="2000" b="1" smtClean="0"/>
              <a:t> Ako ti pak moraš doći do svog mjesta, prođi tako da licem gledaš prema ljudima pored kojih prolaziš</a:t>
            </a:r>
            <a:r>
              <a:rPr lang="hr-HR" sz="2000" smtClean="0"/>
              <a:t>.</a:t>
            </a:r>
          </a:p>
        </p:txBody>
      </p:sp>
      <p:pic>
        <p:nvPicPr>
          <p:cNvPr id="80901" name="Content Placeholder 6" descr="c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05000"/>
            <a:ext cx="3581400" cy="2667000"/>
          </a:xfrm>
          <a:ln>
            <a:prstDash val="solid"/>
          </a:ln>
        </p:spPr>
      </p:pic>
      <p:pic>
        <p:nvPicPr>
          <p:cNvPr id="80902" name="Picture 8" descr="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3124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6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XXIII. U kinu, kazalištu, na koncertu...</a:t>
            </a:r>
            <a:endParaRPr lang="hr-HR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3.</a:t>
            </a:r>
            <a:r>
              <a:rPr lang="hr-HR" sz="1700" b="1" smtClean="0"/>
              <a:t> U kazalištu, operi i na koncertima se obično ne jede</a:t>
            </a:r>
            <a:r>
              <a:rPr lang="hr-HR" sz="1700" smtClean="0"/>
              <a:t>, a ako u kinu jedeš, pazi da ne stvaraš veliku buku. Glasni komentari, zviždanje i ostale upadice totalno su out kad se radi o bontonu</a:t>
            </a:r>
          </a:p>
        </p:txBody>
      </p:sp>
      <p:sp>
        <p:nvSpPr>
          <p:cNvPr id="8192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953000"/>
            <a:ext cx="4041775" cy="1447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4.</a:t>
            </a:r>
            <a:r>
              <a:rPr lang="hr-HR" sz="1700" smtClean="0"/>
              <a:t> Svakako je preporučljivo na predstavu doći na vrijeme. Ako zakasnite na kazališnu predstavu obično više nećete moći ući prije stanke.</a:t>
            </a:r>
          </a:p>
        </p:txBody>
      </p:sp>
      <p:pic>
        <p:nvPicPr>
          <p:cNvPr id="81925" name="Content Placeholder 6" descr="jesti u kin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752600"/>
            <a:ext cx="3124200" cy="2514600"/>
          </a:xfrm>
          <a:ln>
            <a:prstDash val="solid"/>
          </a:ln>
        </p:spPr>
      </p:pic>
      <p:pic>
        <p:nvPicPr>
          <p:cNvPr id="81926" name="Content Placeholder 9" descr="b3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6688" y="2611438"/>
            <a:ext cx="2838450" cy="160972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7130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XXIV. U trgovini</a:t>
            </a:r>
            <a:endParaRPr lang="hr-HR" dirty="0"/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900" smtClean="0">
                <a:solidFill>
                  <a:srgbClr val="FFFF00"/>
                </a:solidFill>
              </a:rPr>
              <a:t>1.</a:t>
            </a:r>
            <a:r>
              <a:rPr lang="hr-HR" sz="1700" smtClean="0"/>
              <a:t> Ako je red na blagajni, nemoj se gurati i zalijepiti za osobu ispred sebe tako da ona može osjetiti tvoj dah na vratu. Kolica nemoj gurati drugima pod rebra.</a:t>
            </a:r>
          </a:p>
        </p:txBody>
      </p:sp>
      <p:sp>
        <p:nvSpPr>
          <p:cNvPr id="8294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371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2.</a:t>
            </a:r>
            <a:r>
              <a:rPr lang="hr-HR" sz="2200" smtClean="0"/>
              <a:t> Ako pogledaš robu i odlučiš je ne kupiti, vrati je gdje je bila, a ne među sasvim drugu vrstu robe.</a:t>
            </a:r>
          </a:p>
        </p:txBody>
      </p:sp>
      <p:pic>
        <p:nvPicPr>
          <p:cNvPr id="82949" name="Content Placeholder 9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447800"/>
            <a:ext cx="4191000" cy="3429000"/>
          </a:xfrm>
          <a:ln>
            <a:prstDash val="solid"/>
          </a:ln>
        </p:spPr>
      </p:pic>
      <p:pic>
        <p:nvPicPr>
          <p:cNvPr id="82950" name="Content Placeholder 11" descr="g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263" y="1905000"/>
            <a:ext cx="3259137" cy="3048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2032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XXIII. U trgovini</a:t>
            </a:r>
            <a:endParaRPr lang="hr-HR" dirty="0"/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05400"/>
            <a:ext cx="4040188" cy="1371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3.</a:t>
            </a:r>
            <a:r>
              <a:rPr lang="hr-HR" sz="2000" b="1" smtClean="0"/>
              <a:t> Otvaranje paketa i</a:t>
            </a:r>
            <a:r>
              <a:rPr lang="hr-HR" sz="2000" smtClean="0"/>
              <a:t> </a:t>
            </a:r>
            <a:r>
              <a:rPr lang="hr-HR" sz="2000" b="1" smtClean="0"/>
              <a:t>vrećica prije plaćanja također nije u redu</a:t>
            </a:r>
            <a:r>
              <a:rPr lang="hr-HR" sz="2000" smtClean="0"/>
              <a:t>. </a:t>
            </a:r>
            <a:r>
              <a:rPr lang="hr-HR" sz="2000" b="1" smtClean="0"/>
              <a:t>Voće i povrće nemoj gnječiti i previše</a:t>
            </a:r>
            <a:r>
              <a:rPr lang="hr-HR" sz="2000" smtClean="0"/>
              <a:t> </a:t>
            </a:r>
            <a:r>
              <a:rPr lang="hr-HR" sz="2000" b="1" smtClean="0"/>
              <a:t>dodirivati.</a:t>
            </a:r>
            <a:endParaRPr lang="hr-HR" sz="2000" smtClean="0"/>
          </a:p>
        </p:txBody>
      </p:sp>
      <p:sp>
        <p:nvSpPr>
          <p:cNvPr id="8397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600" smtClean="0">
                <a:solidFill>
                  <a:srgbClr val="FFFF00"/>
                </a:solidFill>
              </a:rPr>
              <a:t>4.</a:t>
            </a:r>
            <a:r>
              <a:rPr lang="hr-HR" sz="1800" smtClean="0"/>
              <a:t> Možeš li, lijepo je dati prednost starijim ljudima i majkama s djecom, posebice ako imaju malo stvari.</a:t>
            </a:r>
          </a:p>
        </p:txBody>
      </p:sp>
      <p:pic>
        <p:nvPicPr>
          <p:cNvPr id="83973" name="Content Placeholder 7" descr="h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024188" cy="2971800"/>
          </a:xfrm>
          <a:ln>
            <a:prstDash val="solid"/>
          </a:ln>
        </p:spPr>
      </p:pic>
      <p:pic>
        <p:nvPicPr>
          <p:cNvPr id="83974" name="Content Placeholder 6" descr="f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057400"/>
            <a:ext cx="3200400" cy="2514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2537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XXIV. U trgovini</a:t>
            </a:r>
            <a:endParaRPr lang="hr-HR" dirty="0"/>
          </a:p>
        </p:txBody>
      </p:sp>
      <p:sp>
        <p:nvSpPr>
          <p:cNvPr id="84995" name="Text Placeholder 2"/>
          <p:cNvSpPr>
            <a:spLocks noGrp="1"/>
          </p:cNvSpPr>
          <p:nvPr>
            <p:ph type="body" idx="4294967295"/>
          </p:nvPr>
        </p:nvSpPr>
        <p:spPr>
          <a:xfrm>
            <a:off x="5029200" y="1600200"/>
            <a:ext cx="4114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700" b="1" smtClean="0"/>
          </a:p>
          <a:p>
            <a:pPr eaLnBrk="1" hangingPunct="1">
              <a:lnSpc>
                <a:spcPct val="80000"/>
              </a:lnSpc>
            </a:pPr>
            <a:r>
              <a:rPr lang="hr-HR" sz="2500" b="1" smtClean="0">
                <a:solidFill>
                  <a:srgbClr val="FFFF00"/>
                </a:solidFill>
              </a:rPr>
              <a:t>5.</a:t>
            </a:r>
            <a:r>
              <a:rPr lang="hr-HR" sz="1700" b="1" smtClean="0"/>
              <a:t>  </a:t>
            </a:r>
            <a:r>
              <a:rPr lang="hr-HR" sz="1700" smtClean="0"/>
              <a:t>Kad idete u kupovinu, morate prije toga znati i odlučiti što namjeravate kupiti. Neodgojeno je zahtijevati od prodavača da vam pokazuje »pola dućana« a da niste ništa kupili. Ako niste našli ono što biste željeli, uljudno se prodavaču ispričajte. U trgovinama ili tržnici, gdje vlada gužva i gdje se stvaraju repovi, budite svjesni da se svakome žuri, zato čekajte mirno dok na vas dođe red i nemojte pokušavati preko reda ići u »rep« ili raznim bezrazložnim pitanjima zadržavati prodavača.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pic>
        <p:nvPicPr>
          <p:cNvPr id="84996" name="Content Placeholder 6" descr="o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3246438" cy="3505200"/>
          </a:xfrm>
        </p:spPr>
      </p:pic>
    </p:spTree>
    <p:extLst>
      <p:ext uri="{BB962C8B-B14F-4D97-AF65-F5344CB8AC3E}">
        <p14:creationId xmlns:p14="http://schemas.microsoft.com/office/powerpoint/2010/main" val="11993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338</Words>
  <Application>Microsoft Office PowerPoint</Application>
  <PresentationFormat>Prikaz na zaslonu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Gomilanje</vt:lpstr>
      <vt:lpstr>XXIII. U kinu, kazalištu, na koncertu...</vt:lpstr>
      <vt:lpstr>XXIII. U kinu, kazalištu, na koncertu...</vt:lpstr>
      <vt:lpstr>XXIV. U trgovini</vt:lpstr>
      <vt:lpstr>XXIII. U trgovini</vt:lpstr>
      <vt:lpstr>XXIV. U trgovini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XXIII. U kinu, kazalištu, na koncertu...</dc:title>
  <dc:creator>Fizika</dc:creator>
  <cp:lastModifiedBy>Fizika</cp:lastModifiedBy>
  <cp:revision>2</cp:revision>
  <dcterms:created xsi:type="dcterms:W3CDTF">2013-02-13T12:47:53Z</dcterms:created>
  <dcterms:modified xsi:type="dcterms:W3CDTF">2013-03-29T08:25:41Z</dcterms:modified>
</cp:coreProperties>
</file>