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58C54-77E9-4B67-A912-531B77CDA449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9BD90-2312-47C3-BD9B-7EF449E41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312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E50F73-F8D9-41D9-BC63-C6B29A7DB436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621A8C-4568-4D86-B144-6A253AC860B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VIII. Dobrosusjedski odnosi</a:t>
            </a:r>
            <a:endParaRPr lang="hr-HR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1447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mtClean="0">
                <a:solidFill>
                  <a:srgbClr val="FFFF00"/>
                </a:solidFill>
                <a:latin typeface="Arial" charset="0"/>
              </a:rPr>
              <a:t>1.</a:t>
            </a:r>
            <a:r>
              <a:rPr lang="hr-HR" sz="1700" smtClean="0">
                <a:latin typeface="Arial" charset="0"/>
              </a:rPr>
              <a:t> </a:t>
            </a:r>
            <a:r>
              <a:rPr lang="hr-HR" sz="1700" smtClean="0"/>
              <a:t> Sve ukućane kuće ili zgrade potrebno je pozdraviti pri prolazu stubištem ili hodnikom kuće.</a:t>
            </a:r>
          </a:p>
        </p:txBody>
      </p:sp>
      <p:sp>
        <p:nvSpPr>
          <p:cNvPr id="1331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181600"/>
            <a:ext cx="4041775" cy="1524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500" b="1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  <a:latin typeface="Lucida Sans" pitchFamily="34" charset="0"/>
              </a:rPr>
              <a:t>2.</a:t>
            </a:r>
            <a:r>
              <a:rPr lang="hr-HR" sz="1600" smtClean="0">
                <a:latin typeface="Lucida Sans" pitchFamily="34" charset="0"/>
              </a:rPr>
              <a:t> Nastojte  ne ometati susjede glasnom muzikom ili televizijom, bukom po stubištu, lupanjem vratima automobila po noći i nastojte da ih često ne gnjavite.</a:t>
            </a:r>
          </a:p>
          <a:p>
            <a:pPr eaLnBrk="1" hangingPunct="1">
              <a:lnSpc>
                <a:spcPct val="80000"/>
              </a:lnSpc>
            </a:pPr>
            <a:endParaRPr lang="hr-HR" sz="1500" smtClean="0"/>
          </a:p>
        </p:txBody>
      </p:sp>
      <p:pic>
        <p:nvPicPr>
          <p:cNvPr id="13317" name="Content Placeholder 7" descr="stubište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5388" y="1828800"/>
            <a:ext cx="2562225" cy="3276600"/>
          </a:xfrm>
          <a:ln>
            <a:prstDash val="solid"/>
          </a:ln>
        </p:spPr>
      </p:pic>
      <p:pic>
        <p:nvPicPr>
          <p:cNvPr id="13318" name="Content Placeholder 6" descr="smetanje susjedim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905000"/>
            <a:ext cx="2798763" cy="2743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2079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VIII. Dobrosusjedski odnosi</a:t>
            </a:r>
            <a:endParaRPr lang="hr-HR" dirty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05400"/>
            <a:ext cx="4040188" cy="1524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700" smtClean="0"/>
          </a:p>
          <a:p>
            <a:pPr eaLnBrk="1" hangingPunct="1">
              <a:lnSpc>
                <a:spcPct val="80000"/>
              </a:lnSpc>
            </a:pPr>
            <a:r>
              <a:rPr lang="hr-HR" sz="2900" smtClean="0">
                <a:solidFill>
                  <a:srgbClr val="FFFF00"/>
                </a:solidFill>
              </a:rPr>
              <a:t>3.</a:t>
            </a:r>
            <a:r>
              <a:rPr lang="hr-HR" sz="1700" smtClean="0"/>
              <a:t> Ako u stanu nešto slavite, unaprijed upozorite susjede (pogotovo one ispod vas), s molbom da imaju razumijevanja.</a:t>
            </a:r>
          </a:p>
          <a:p>
            <a:pPr eaLnBrk="1" hangingPunct="1">
              <a:lnSpc>
                <a:spcPct val="80000"/>
              </a:lnSpc>
            </a:pPr>
            <a:endParaRPr lang="hr-HR" sz="1700" smtClean="0"/>
          </a:p>
        </p:txBody>
      </p:sp>
      <p:sp>
        <p:nvSpPr>
          <p:cNvPr id="1434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181600"/>
            <a:ext cx="4041775" cy="1371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300" b="1" smtClean="0"/>
          </a:p>
          <a:p>
            <a:pPr eaLnBrk="1" hangingPunct="1">
              <a:lnSpc>
                <a:spcPct val="8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4.</a:t>
            </a:r>
            <a:r>
              <a:rPr lang="hr-HR" sz="1600" b="1" smtClean="0"/>
              <a:t> Red je da se upoznate sa susjedima.</a:t>
            </a:r>
          </a:p>
          <a:p>
            <a:pPr eaLnBrk="1" hangingPunct="1">
              <a:lnSpc>
                <a:spcPct val="80000"/>
              </a:lnSpc>
            </a:pPr>
            <a:r>
              <a:rPr lang="hr-HR" sz="1600" smtClean="0"/>
              <a:t>To naravno ne znači da s njima morate održavati česte kontakte.</a:t>
            </a:r>
          </a:p>
          <a:p>
            <a:pPr eaLnBrk="1" hangingPunct="1">
              <a:lnSpc>
                <a:spcPct val="80000"/>
              </a:lnSpc>
            </a:pPr>
            <a:endParaRPr lang="hr-HR" sz="1300" smtClean="0"/>
          </a:p>
        </p:txBody>
      </p:sp>
      <p:sp>
        <p:nvSpPr>
          <p:cNvPr id="14341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736975"/>
          </a:xfrm>
          <a:ln>
            <a:prstDash val="solid"/>
          </a:ln>
        </p:spPr>
        <p:txBody>
          <a:bodyPr/>
          <a:lstStyle/>
          <a:p>
            <a:pPr eaLnBrk="1" hangingPunct="1"/>
            <a:r>
              <a:rPr lang="hr-HR" smtClean="0"/>
              <a:t>Obavijest za susjede</a:t>
            </a:r>
          </a:p>
          <a:p>
            <a:pPr eaLnBrk="1" hangingPunct="1">
              <a:buFont typeface="Wingdings 3" pitchFamily="18" charset="2"/>
              <a:buNone/>
            </a:pPr>
            <a:r>
              <a:rPr lang="hr-HR" i="1" smtClean="0">
                <a:latin typeface="Arial Black" pitchFamily="34" charset="0"/>
              </a:rPr>
              <a:t>U petak u 20.00 sati slavim diplomu stoga Vas molim za razumijevanje.</a:t>
            </a:r>
          </a:p>
        </p:txBody>
      </p:sp>
      <p:pic>
        <p:nvPicPr>
          <p:cNvPr id="14342" name="Content Placeholder 6" descr="susjedi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5025" y="1876425"/>
            <a:ext cx="4041775" cy="2797175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4803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VIII. Dobrosusjedski odnosi</a:t>
            </a:r>
            <a:endParaRPr lang="hr-HR" dirty="0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990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5.</a:t>
            </a:r>
            <a:r>
              <a:rPr lang="hr-HR" sz="1700" smtClean="0"/>
              <a:t> Ako u stanu držite pse ili mačke, nastojte da ne smetaju glasnim lajanjem ili mijaukanjem.</a:t>
            </a:r>
          </a:p>
        </p:txBody>
      </p:sp>
      <p:sp>
        <p:nvSpPr>
          <p:cNvPr id="1536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990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600" smtClean="0">
                <a:solidFill>
                  <a:srgbClr val="FFFF00"/>
                </a:solidFill>
              </a:rPr>
              <a:t>6.</a:t>
            </a:r>
            <a:r>
              <a:rPr lang="hr-HR" sz="1800" smtClean="0"/>
              <a:t> Dobro proučite kućni red jer tamo sve jasno piše, i primjenjujte ga u praksi.</a:t>
            </a:r>
          </a:p>
        </p:txBody>
      </p:sp>
      <p:pic>
        <p:nvPicPr>
          <p:cNvPr id="15365" name="Content Placeholder 7" descr="mačka2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376488"/>
            <a:ext cx="2819400" cy="2500312"/>
          </a:xfrm>
          <a:ln>
            <a:prstDash val="solid"/>
          </a:ln>
        </p:spPr>
      </p:pic>
      <p:pic>
        <p:nvPicPr>
          <p:cNvPr id="15366" name="Content Placeholder 6" descr="kućni red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828800"/>
            <a:ext cx="3276600" cy="32004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5155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155</Words>
  <Application>Microsoft Office PowerPoint</Application>
  <PresentationFormat>Prikaz na zaslonu (4:3)</PresentationFormat>
  <Paragraphs>15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Gomilanje</vt:lpstr>
      <vt:lpstr>VIII. Dobrosusjedski odnosi</vt:lpstr>
      <vt:lpstr>VIII. Dobrosusjedski odnosi</vt:lpstr>
      <vt:lpstr>VIII. Dobrosusjedski odnosi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VIII. Dobrosusjedski odnosi</dc:title>
  <dc:creator>Fizika</dc:creator>
  <cp:lastModifiedBy>Fizika</cp:lastModifiedBy>
  <cp:revision>2</cp:revision>
  <dcterms:created xsi:type="dcterms:W3CDTF">2013-02-13T12:34:24Z</dcterms:created>
  <dcterms:modified xsi:type="dcterms:W3CDTF">2013-02-14T16:27:44Z</dcterms:modified>
</cp:coreProperties>
</file>