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84EC1D-DFA9-43E3-8A59-5CB7325BFD75}" type="datetimeFigureOut">
              <a:rPr lang="hr-HR" smtClean="0"/>
              <a:t>14.2.2013.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109FC3-A3E1-4B47-B48B-CB78E1E764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002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046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149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93C91F-6BF6-4AB5-A0D8-BFD6879B438A}" type="datetimeFigureOut">
              <a:rPr lang="hr-HR" smtClean="0"/>
              <a:t>14.2.2013.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E455BA7-0055-4C01-A6DC-200F28322F6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93C91F-6BF6-4AB5-A0D8-BFD6879B438A}" type="datetimeFigureOut">
              <a:rPr lang="hr-HR" smtClean="0"/>
              <a:t>14.2.2013.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455BA7-0055-4C01-A6DC-200F28322F6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93C91F-6BF6-4AB5-A0D8-BFD6879B438A}" type="datetimeFigureOut">
              <a:rPr lang="hr-HR" smtClean="0"/>
              <a:t>14.2.2013.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455BA7-0055-4C01-A6DC-200F28322F6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93C91F-6BF6-4AB5-A0D8-BFD6879B438A}" type="datetimeFigureOut">
              <a:rPr lang="hr-HR" smtClean="0"/>
              <a:t>14.2.2013.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455BA7-0055-4C01-A6DC-200F28322F67}" type="slidenum">
              <a:rPr lang="hr-HR" smtClean="0"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93C91F-6BF6-4AB5-A0D8-BFD6879B438A}" type="datetimeFigureOut">
              <a:rPr lang="hr-HR" smtClean="0"/>
              <a:t>14.2.2013.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455BA7-0055-4C01-A6DC-200F28322F67}" type="slidenum">
              <a:rPr lang="hr-HR" smtClean="0"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93C91F-6BF6-4AB5-A0D8-BFD6879B438A}" type="datetimeFigureOut">
              <a:rPr lang="hr-HR" smtClean="0"/>
              <a:t>14.2.2013.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455BA7-0055-4C01-A6DC-200F28322F67}" type="slidenum">
              <a:rPr lang="hr-HR" smtClean="0"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93C91F-6BF6-4AB5-A0D8-BFD6879B438A}" type="datetimeFigureOut">
              <a:rPr lang="hr-HR" smtClean="0"/>
              <a:t>14.2.2013.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455BA7-0055-4C01-A6DC-200F28322F67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93C91F-6BF6-4AB5-A0D8-BFD6879B438A}" type="datetimeFigureOut">
              <a:rPr lang="hr-HR" smtClean="0"/>
              <a:t>14.2.2013.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455BA7-0055-4C01-A6DC-200F28322F67}" type="slidenum">
              <a:rPr lang="hr-HR" smtClean="0"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93C91F-6BF6-4AB5-A0D8-BFD6879B438A}" type="datetimeFigureOut">
              <a:rPr lang="hr-HR" smtClean="0"/>
              <a:t>14.2.2013.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455BA7-0055-4C01-A6DC-200F28322F6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093C91F-6BF6-4AB5-A0D8-BFD6879B438A}" type="datetimeFigureOut">
              <a:rPr lang="hr-HR" smtClean="0"/>
              <a:t>14.2.2013.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455BA7-0055-4C01-A6DC-200F28322F67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93C91F-6BF6-4AB5-A0D8-BFD6879B438A}" type="datetimeFigureOut">
              <a:rPr lang="hr-HR" smtClean="0"/>
              <a:t>14.2.2013.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E455BA7-0055-4C01-A6DC-200F28322F67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093C91F-6BF6-4AB5-A0D8-BFD6879B438A}" type="datetimeFigureOut">
              <a:rPr lang="hr-HR" smtClean="0"/>
              <a:t>14.2.2013.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E455BA7-0055-4C01-A6DC-200F28322F67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III. Čarobne riječi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181600"/>
            <a:ext cx="4040188" cy="1371600"/>
          </a:xfrm>
        </p:spPr>
        <p:txBody>
          <a:bodyPr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r-HR" sz="4000" dirty="0" smtClean="0">
                <a:solidFill>
                  <a:srgbClr val="FFFF00"/>
                </a:solidFill>
              </a:rPr>
              <a:t>1. </a:t>
            </a:r>
            <a:r>
              <a:rPr lang="hr-HR" dirty="0" smtClean="0"/>
              <a:t>Oprostite – Prihvaćanje isprike važno je koliko i davanje isprike. Osobi koja se ispričava važno je dati do znanja ako da je isprika prihvaćena.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181600"/>
            <a:ext cx="4041775" cy="1371600"/>
          </a:xfrm>
        </p:spPr>
        <p:txBody>
          <a:bodyPr>
            <a:normAutofit fontScale="4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hr-HR" sz="4500" b="1" dirty="0" smtClean="0"/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r-HR" sz="7000" b="1" dirty="0" smtClean="0">
                <a:solidFill>
                  <a:srgbClr val="FFFF00"/>
                </a:solidFill>
              </a:rPr>
              <a:t>2. </a:t>
            </a:r>
            <a:r>
              <a:rPr lang="hr-HR" sz="4500" b="1" dirty="0" smtClean="0"/>
              <a:t>Izvolite j</a:t>
            </a:r>
            <a:r>
              <a:rPr lang="hr-HR" sz="4500" dirty="0" smtClean="0"/>
              <a:t>e uzrečica ako nekome nešto dajete ili se nekome odazivate.</a:t>
            </a:r>
            <a:br>
              <a:rPr lang="hr-HR" sz="4500" dirty="0" smtClean="0"/>
            </a:br>
            <a:endParaRPr lang="hr-HR" sz="4500" dirty="0" smtClean="0"/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hr-HR" dirty="0"/>
          </a:p>
        </p:txBody>
      </p:sp>
      <p:pic>
        <p:nvPicPr>
          <p:cNvPr id="28678" name="Content Placeholder 6" descr="c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2133600"/>
            <a:ext cx="2971800" cy="2713038"/>
          </a:xfrm>
          <a:ln>
            <a:prstDash val="solid"/>
          </a:ln>
        </p:spPr>
      </p:pic>
      <p:pic>
        <p:nvPicPr>
          <p:cNvPr id="28677" name="Content Placeholder 7" descr="izvoliž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57800" y="2133600"/>
            <a:ext cx="2667000" cy="2806700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340595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III. Čarobne riječi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1219200"/>
          </a:xfrm>
        </p:spPr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r-HR" sz="4000" b="1" dirty="0" smtClean="0">
                <a:solidFill>
                  <a:srgbClr val="FFFF00"/>
                </a:solidFill>
              </a:rPr>
              <a:t>3. </a:t>
            </a:r>
            <a:r>
              <a:rPr lang="hr-HR" b="1" dirty="0" smtClean="0"/>
              <a:t>Hvala </a:t>
            </a:r>
            <a:r>
              <a:rPr lang="hr-HR" dirty="0" smtClean="0"/>
              <a:t>je odgovor ako vam netko nešto pokloni, posudi, ako vas informira ili učini bilo kakvu uslugu.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10200"/>
            <a:ext cx="4041775" cy="1219200"/>
          </a:xfrm>
        </p:spPr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r-HR" sz="4000" b="1" dirty="0" smtClean="0">
                <a:solidFill>
                  <a:srgbClr val="FFFF00"/>
                </a:solidFill>
              </a:rPr>
              <a:t>4. </a:t>
            </a:r>
            <a:r>
              <a:rPr lang="hr-HR" b="1" dirty="0" smtClean="0"/>
              <a:t>Molim</a:t>
            </a:r>
            <a:r>
              <a:rPr lang="hr-HR" dirty="0" smtClean="0"/>
              <a:t> je odgovor u svim prilikama kad vam se netko obraća s oprostite, izvolite ili vam se zahvaljuje.</a:t>
            </a:r>
            <a:endParaRPr lang="hr-HR" dirty="0"/>
          </a:p>
        </p:txBody>
      </p:sp>
      <p:pic>
        <p:nvPicPr>
          <p:cNvPr id="29702" name="Content Placeholder 9" descr="hvala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2057400"/>
            <a:ext cx="2995613" cy="2667000"/>
          </a:xfrm>
          <a:ln>
            <a:prstDash val="solid"/>
          </a:ln>
        </p:spPr>
      </p:pic>
      <p:pic>
        <p:nvPicPr>
          <p:cNvPr id="29701" name="Content Placeholder 7" descr="molim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1600" y="2133600"/>
            <a:ext cx="3200400" cy="2743200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274932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94</Words>
  <Application>Microsoft Office PowerPoint</Application>
  <PresentationFormat>Prikaz na zaslonu (4:3)</PresentationFormat>
  <Paragraphs>7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3" baseType="lpstr">
      <vt:lpstr>Gomilanje</vt:lpstr>
      <vt:lpstr>III. Čarobne riječi</vt:lpstr>
      <vt:lpstr>III. Čarobne riječi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III. Čarobne riječi</dc:title>
  <dc:creator>Fizika</dc:creator>
  <cp:lastModifiedBy>Fizika</cp:lastModifiedBy>
  <cp:revision>2</cp:revision>
  <dcterms:created xsi:type="dcterms:W3CDTF">2013-02-13T09:49:16Z</dcterms:created>
  <dcterms:modified xsi:type="dcterms:W3CDTF">2013-02-14T16:26:02Z</dcterms:modified>
</cp:coreProperties>
</file>