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6F744-095E-4921-A797-39150738D876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49E0C9-954D-4255-A504-B04B6BB0B02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8799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4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5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84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9890C3-4212-4DA5-A8C5-8A0DACD3561F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E7F709-5F2A-4A10-83BA-C38F793CDB3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9890C3-4212-4DA5-A8C5-8A0DACD3561F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7F709-5F2A-4A10-83BA-C38F793CDB3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9890C3-4212-4DA5-A8C5-8A0DACD3561F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7F709-5F2A-4A10-83BA-C38F793CDB3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9890C3-4212-4DA5-A8C5-8A0DACD3561F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7F709-5F2A-4A10-83BA-C38F793CDB3A}" type="slidenum">
              <a:rPr lang="hr-HR" smtClean="0"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9890C3-4212-4DA5-A8C5-8A0DACD3561F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7F709-5F2A-4A10-83BA-C38F793CDB3A}" type="slidenum">
              <a:rPr lang="hr-HR" smtClean="0"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9890C3-4212-4DA5-A8C5-8A0DACD3561F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7F709-5F2A-4A10-83BA-C38F793CDB3A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9890C3-4212-4DA5-A8C5-8A0DACD3561F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7F709-5F2A-4A10-83BA-C38F793CDB3A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9890C3-4212-4DA5-A8C5-8A0DACD3561F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7F709-5F2A-4A10-83BA-C38F793CDB3A}" type="slidenum">
              <a:rPr lang="hr-HR" smtClean="0"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9890C3-4212-4DA5-A8C5-8A0DACD3561F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7F709-5F2A-4A10-83BA-C38F793CDB3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A9890C3-4212-4DA5-A8C5-8A0DACD3561F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7F709-5F2A-4A10-83BA-C38F793CDB3A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9890C3-4212-4DA5-A8C5-8A0DACD3561F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E7F709-5F2A-4A10-83BA-C38F793CDB3A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A9890C3-4212-4DA5-A8C5-8A0DACD3561F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FE7F709-5F2A-4A10-83BA-C38F793CDB3A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IX. Ponašanje na ulici</a:t>
            </a:r>
            <a:endParaRPr lang="hr-HR" dirty="0"/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10668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z="2800" b="1" smtClean="0">
                <a:solidFill>
                  <a:srgbClr val="FFFF00"/>
                </a:solidFill>
              </a:rPr>
              <a:t>1.</a:t>
            </a:r>
            <a:r>
              <a:rPr lang="hr-HR" sz="2000" b="1" smtClean="0"/>
              <a:t> Hodajte desno i po nogostupu</a:t>
            </a:r>
            <a:r>
              <a:rPr lang="hr-HR" sz="2000" smtClean="0"/>
              <a:t>. Tako ćete izbjeći neugodne sudare i guranje.</a:t>
            </a:r>
          </a:p>
        </p:txBody>
      </p:sp>
      <p:sp>
        <p:nvSpPr>
          <p:cNvPr id="16388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4800600"/>
            <a:ext cx="4041775" cy="19050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hr-HR" sz="1600" smtClean="0"/>
          </a:p>
          <a:p>
            <a:pPr eaLnBrk="1" hangingPunct="1">
              <a:lnSpc>
                <a:spcPct val="90000"/>
              </a:lnSpc>
            </a:pPr>
            <a:r>
              <a:rPr lang="hr-HR" smtClean="0">
                <a:solidFill>
                  <a:srgbClr val="FFFF00"/>
                </a:solidFill>
              </a:rPr>
              <a:t>2.</a:t>
            </a:r>
            <a:r>
              <a:rPr lang="hr-HR" sz="1600" smtClean="0"/>
              <a:t> Ako nosite štap ili kišobran, nemojte se njime razmahivati, da ne biste ozlijedili druge prolaznike. Ako hodate s otvorenim kišobranom, nemojte da vam zaklanja vidik i pazite da drugima ne smeta.</a:t>
            </a:r>
          </a:p>
          <a:p>
            <a:pPr eaLnBrk="1" hangingPunct="1">
              <a:lnSpc>
                <a:spcPct val="90000"/>
              </a:lnSpc>
            </a:pPr>
            <a:endParaRPr lang="hr-HR" sz="1600" smtClean="0"/>
          </a:p>
        </p:txBody>
      </p:sp>
      <p:pic>
        <p:nvPicPr>
          <p:cNvPr id="16389" name="Content Placeholder 6" descr="hodati desno i nogostupom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756" y="2501106"/>
            <a:ext cx="2505075" cy="1828800"/>
          </a:xfrm>
          <a:ln>
            <a:prstDash val="solid"/>
          </a:ln>
        </p:spPr>
      </p:pic>
      <p:pic>
        <p:nvPicPr>
          <p:cNvPr id="16390" name="Content Placeholder 7" descr="bakica sa štapom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1524000"/>
            <a:ext cx="2717800" cy="29718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153693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IX. Ponašanje na ulici</a:t>
            </a:r>
            <a:endParaRPr lang="hr-HR" dirty="0"/>
          </a:p>
        </p:txBody>
      </p:sp>
      <p:sp>
        <p:nvSpPr>
          <p:cNvPr id="174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5181600"/>
            <a:ext cx="4040188" cy="12192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hr-HR" sz="2800" smtClean="0">
                <a:solidFill>
                  <a:srgbClr val="FFFF00"/>
                </a:solidFill>
              </a:rPr>
              <a:t>3.</a:t>
            </a:r>
            <a:r>
              <a:rPr lang="hr-HR" smtClean="0"/>
              <a:t> Pse vodite na sasvim kratkoj uzici.</a:t>
            </a:r>
          </a:p>
          <a:p>
            <a:pPr eaLnBrk="1" hangingPunct="1">
              <a:lnSpc>
                <a:spcPct val="90000"/>
              </a:lnSpc>
            </a:pPr>
            <a:endParaRPr lang="hr-HR" smtClean="0"/>
          </a:p>
        </p:txBody>
      </p:sp>
      <p:sp>
        <p:nvSpPr>
          <p:cNvPr id="17412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4953000"/>
            <a:ext cx="4041775" cy="15240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hr-HR" sz="1700" b="1" smtClean="0"/>
          </a:p>
          <a:p>
            <a:pPr eaLnBrk="1" hangingPunct="1">
              <a:lnSpc>
                <a:spcPct val="80000"/>
              </a:lnSpc>
            </a:pPr>
            <a:r>
              <a:rPr lang="hr-HR" sz="2800" b="1" smtClean="0">
                <a:solidFill>
                  <a:srgbClr val="FFFF00"/>
                </a:solidFill>
              </a:rPr>
              <a:t>4.</a:t>
            </a:r>
            <a:r>
              <a:rPr lang="hr-HR" sz="1700" b="1" smtClean="0"/>
              <a:t> Na ulici se ne jede.</a:t>
            </a:r>
            <a:r>
              <a:rPr lang="hr-HR" sz="1700" smtClean="0"/>
              <a:t> Sa sladoledom, pečenim kestenjem, kokicama, bombonima i drugim sličnim specijalitetima, možete prekršiti pravilo.</a:t>
            </a:r>
          </a:p>
          <a:p>
            <a:pPr eaLnBrk="1" hangingPunct="1">
              <a:lnSpc>
                <a:spcPct val="80000"/>
              </a:lnSpc>
            </a:pPr>
            <a:endParaRPr lang="hr-HR" sz="1700" smtClean="0"/>
          </a:p>
        </p:txBody>
      </p:sp>
      <p:pic>
        <p:nvPicPr>
          <p:cNvPr id="17414" name="Content Placeholder 9" descr="a7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731" y="2629694"/>
            <a:ext cx="2905125" cy="1571625"/>
          </a:xfrm>
          <a:ln>
            <a:prstDash val="solid"/>
          </a:ln>
        </p:spPr>
      </p:pic>
      <p:pic>
        <p:nvPicPr>
          <p:cNvPr id="17413" name="Content Placeholder 8" descr="jesti na ulici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1905000"/>
            <a:ext cx="2941638" cy="28956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273392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IX. Ponašanje na ulici</a:t>
            </a:r>
            <a:endParaRPr lang="hr-HR" dirty="0"/>
          </a:p>
        </p:txBody>
      </p:sp>
      <p:sp>
        <p:nvSpPr>
          <p:cNvPr id="18435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10668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hr-HR" sz="2200" b="1" smtClean="0"/>
          </a:p>
          <a:p>
            <a:pPr eaLnBrk="1" hangingPunct="1">
              <a:lnSpc>
                <a:spcPct val="80000"/>
              </a:lnSpc>
            </a:pPr>
            <a:r>
              <a:rPr lang="hr-HR" sz="2900" b="1" smtClean="0">
                <a:solidFill>
                  <a:srgbClr val="FFFF00"/>
                </a:solidFill>
              </a:rPr>
              <a:t>5.</a:t>
            </a:r>
            <a:r>
              <a:rPr lang="hr-HR" sz="2200" b="1" smtClean="0"/>
              <a:t> Otpatke nećete bacati po ulici.</a:t>
            </a:r>
          </a:p>
          <a:p>
            <a:pPr eaLnBrk="1" hangingPunct="1">
              <a:lnSpc>
                <a:spcPct val="80000"/>
              </a:lnSpc>
            </a:pPr>
            <a:endParaRPr lang="hr-HR" sz="2200" smtClean="0"/>
          </a:p>
        </p:txBody>
      </p:sp>
      <p:sp>
        <p:nvSpPr>
          <p:cNvPr id="18436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257800"/>
            <a:ext cx="4041775" cy="12954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mtClean="0">
                <a:solidFill>
                  <a:srgbClr val="FFFF00"/>
                </a:solidFill>
              </a:rPr>
              <a:t>6.</a:t>
            </a:r>
            <a:r>
              <a:rPr lang="hr-HR" sz="1600" smtClean="0"/>
              <a:t> U parkovima ili šetalištima, ako i ima slobodnog mjesta na klupama, </a:t>
            </a:r>
            <a:r>
              <a:rPr lang="hr-HR" sz="1600" b="1" smtClean="0"/>
              <a:t>najprije ćete upitati</a:t>
            </a:r>
            <a:r>
              <a:rPr lang="hr-HR" sz="1600" smtClean="0"/>
              <a:t> </a:t>
            </a:r>
            <a:r>
              <a:rPr lang="hr-HR" sz="1600" b="1" smtClean="0"/>
              <a:t>je li slobodno,</a:t>
            </a:r>
            <a:r>
              <a:rPr lang="hr-HR" sz="1600" smtClean="0"/>
              <a:t> ako na klupi već netko sjedi.</a:t>
            </a:r>
          </a:p>
        </p:txBody>
      </p:sp>
      <p:pic>
        <p:nvPicPr>
          <p:cNvPr id="18438" name="Content Placeholder 7" descr="images (4)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447800"/>
            <a:ext cx="3200400" cy="3505200"/>
          </a:xfrm>
          <a:ln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</p:pic>
      <p:pic>
        <p:nvPicPr>
          <p:cNvPr id="18437" name="Content Placeholder 6" descr="klupa u parku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1752600"/>
            <a:ext cx="3036888" cy="31242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191721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IX. Ponašanje na ulici</a:t>
            </a:r>
            <a:endParaRPr lang="hr-HR" dirty="0"/>
          </a:p>
        </p:txBody>
      </p:sp>
      <p:sp>
        <p:nvSpPr>
          <p:cNvPr id="19459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12192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hr-HR" sz="1800" b="1" smtClean="0"/>
          </a:p>
          <a:p>
            <a:pPr eaLnBrk="1" hangingPunct="1">
              <a:lnSpc>
                <a:spcPct val="80000"/>
              </a:lnSpc>
            </a:pPr>
            <a:r>
              <a:rPr lang="hr-HR" sz="2500" b="1" smtClean="0">
                <a:solidFill>
                  <a:srgbClr val="FFFF00"/>
                </a:solidFill>
              </a:rPr>
              <a:t>7.</a:t>
            </a:r>
            <a:r>
              <a:rPr lang="hr-HR" sz="1800" b="1" smtClean="0"/>
              <a:t> Muškarac uvijek prepušta ženi desnu stranu, jer je to počasna strana.</a:t>
            </a:r>
          </a:p>
          <a:p>
            <a:pPr eaLnBrk="1" hangingPunct="1">
              <a:lnSpc>
                <a:spcPct val="80000"/>
              </a:lnSpc>
            </a:pPr>
            <a:endParaRPr lang="hr-HR" sz="1800" smtClean="0"/>
          </a:p>
        </p:txBody>
      </p:sp>
      <p:sp>
        <p:nvSpPr>
          <p:cNvPr id="19460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10200"/>
            <a:ext cx="4041775" cy="11430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hr-HR" sz="2200" b="1" smtClean="0"/>
          </a:p>
          <a:p>
            <a:pPr eaLnBrk="1" hangingPunct="1">
              <a:lnSpc>
                <a:spcPct val="90000"/>
              </a:lnSpc>
            </a:pPr>
            <a:r>
              <a:rPr lang="hr-HR" sz="2800" b="1" smtClean="0">
                <a:solidFill>
                  <a:srgbClr val="FFFF00"/>
                </a:solidFill>
              </a:rPr>
              <a:t>8.</a:t>
            </a:r>
            <a:r>
              <a:rPr lang="hr-HR" sz="2200" b="1" smtClean="0"/>
              <a:t> U društvu dviju žena muškarac hoda u sredini.</a:t>
            </a:r>
          </a:p>
          <a:p>
            <a:pPr eaLnBrk="1" hangingPunct="1">
              <a:lnSpc>
                <a:spcPct val="90000"/>
              </a:lnSpc>
            </a:pPr>
            <a:endParaRPr lang="hr-HR" sz="2200" smtClean="0"/>
          </a:p>
        </p:txBody>
      </p:sp>
      <p:pic>
        <p:nvPicPr>
          <p:cNvPr id="19461" name="Content Placeholder 6" descr="muškarac i žena šeću ulicom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2419" y="2148681"/>
            <a:ext cx="1809750" cy="2533650"/>
          </a:xfrm>
          <a:ln>
            <a:prstDash val="solid"/>
          </a:ln>
        </p:spPr>
      </p:pic>
      <p:pic>
        <p:nvPicPr>
          <p:cNvPr id="19462" name="Content Placeholder 7" descr="muškarac i 2 žene3.jpg"/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2138363"/>
            <a:ext cx="2514600" cy="2814637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120316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IX. Ponašanje na ulici</a:t>
            </a:r>
            <a:endParaRPr lang="hr-HR" dirty="0"/>
          </a:p>
        </p:txBody>
      </p:sp>
      <p:sp>
        <p:nvSpPr>
          <p:cNvPr id="2048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11430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z="2500" b="1" smtClean="0">
                <a:solidFill>
                  <a:srgbClr val="FFFF00"/>
                </a:solidFill>
              </a:rPr>
              <a:t>1.</a:t>
            </a:r>
            <a:r>
              <a:rPr lang="hr-HR" sz="1800" b="1" smtClean="0"/>
              <a:t> U četvoro se ulicom ne hoda. Zato ćete društvo veće od tri člana podijeliti u dvije grupe.</a:t>
            </a:r>
            <a:endParaRPr lang="hr-HR" sz="180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257800"/>
            <a:ext cx="4041775" cy="1447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hr-HR" sz="1700" b="1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hr-HR" sz="2800" b="1" smtClean="0">
                <a:solidFill>
                  <a:srgbClr val="FFFF00"/>
                </a:solidFill>
              </a:rPr>
              <a:t>2.</a:t>
            </a:r>
            <a:r>
              <a:rPr lang="hr-HR" sz="1700" b="1" smtClean="0"/>
              <a:t> Naprijed će ići žene i stariji, a nazad muškarci i mlađi. Izuzetak su, naravno, djeca. Ona u svakom slučaju idu naprijed da budu na oku.</a:t>
            </a:r>
            <a:r>
              <a:rPr lang="hr-HR" sz="1700" smtClean="0"/>
              <a:t> </a:t>
            </a:r>
            <a:endParaRPr lang="hr-HR" sz="1700" b="1" smtClean="0"/>
          </a:p>
          <a:p>
            <a:pPr eaLnBrk="1" hangingPunct="1">
              <a:lnSpc>
                <a:spcPct val="80000"/>
              </a:lnSpc>
              <a:defRPr/>
            </a:pPr>
            <a:endParaRPr lang="hr-HR" sz="1700" smtClean="0"/>
          </a:p>
        </p:txBody>
      </p:sp>
      <p:pic>
        <p:nvPicPr>
          <p:cNvPr id="20485" name="Content Placeholder 6" descr="u grupi od 4 se ne hoda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828800"/>
            <a:ext cx="3024188" cy="2636838"/>
          </a:xfrm>
          <a:ln>
            <a:prstDash val="solid"/>
          </a:ln>
        </p:spPr>
      </p:pic>
      <p:pic>
        <p:nvPicPr>
          <p:cNvPr id="20486" name="Picture 13" descr="bonton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1600200"/>
            <a:ext cx="3027363" cy="29718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302501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232</Words>
  <Application>Microsoft Office PowerPoint</Application>
  <PresentationFormat>Prikaz na zaslonu (4:3)</PresentationFormat>
  <Paragraphs>22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Gomilanje</vt:lpstr>
      <vt:lpstr>IX. Ponašanje na ulici</vt:lpstr>
      <vt:lpstr>IX. Ponašanje na ulici</vt:lpstr>
      <vt:lpstr>IX. Ponašanje na ulici</vt:lpstr>
      <vt:lpstr>IX. Ponašanje na ulici</vt:lpstr>
      <vt:lpstr>IX. Ponašanje na ulici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IX. Ponašanje na ulici</dc:title>
  <dc:creator>Fizika</dc:creator>
  <cp:lastModifiedBy>Fizika</cp:lastModifiedBy>
  <cp:revision>3</cp:revision>
  <dcterms:created xsi:type="dcterms:W3CDTF">2013-02-13T12:35:00Z</dcterms:created>
  <dcterms:modified xsi:type="dcterms:W3CDTF">2013-03-29T08:05:49Z</dcterms:modified>
</cp:coreProperties>
</file>