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77" r:id="rId8"/>
    <p:sldId id="262" r:id="rId9"/>
    <p:sldId id="268" r:id="rId10"/>
    <p:sldId id="263" r:id="rId11"/>
    <p:sldId id="269" r:id="rId12"/>
    <p:sldId id="271" r:id="rId13"/>
    <p:sldId id="272" r:id="rId14"/>
    <p:sldId id="264" r:id="rId15"/>
    <p:sldId id="266" r:id="rId16"/>
    <p:sldId id="270" r:id="rId17"/>
    <p:sldId id="265" r:id="rId18"/>
    <p:sldId id="273" r:id="rId19"/>
    <p:sldId id="274" r:id="rId20"/>
    <p:sldId id="275" r:id="rId21"/>
    <p:sldId id="276" r:id="rId22"/>
    <p:sldId id="278" r:id="rId2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E356-9CF5-4BBF-91B8-1EB023A52F6E}" type="datetimeFigureOut">
              <a:rPr lang="hr-HR" smtClean="0"/>
              <a:t>6.5.2014.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77EE-3EC1-4D4E-A9F9-E11BB062F3CA}" type="slidenum">
              <a:rPr lang="hr-HR" smtClean="0"/>
              <a:t>‹#›</a:t>
            </a:fld>
            <a:endParaRPr lang="hr-HR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E356-9CF5-4BBF-91B8-1EB023A52F6E}" type="datetimeFigureOut">
              <a:rPr lang="hr-HR" smtClean="0"/>
              <a:t>6.5.2014.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77EE-3EC1-4D4E-A9F9-E11BB062F3C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E356-9CF5-4BBF-91B8-1EB023A52F6E}" type="datetimeFigureOut">
              <a:rPr lang="hr-HR" smtClean="0"/>
              <a:t>6.5.2014.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77EE-3EC1-4D4E-A9F9-E11BB062F3C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E356-9CF5-4BBF-91B8-1EB023A52F6E}" type="datetimeFigureOut">
              <a:rPr lang="hr-HR" smtClean="0"/>
              <a:t>6.5.2014.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77EE-3EC1-4D4E-A9F9-E11BB062F3C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E356-9CF5-4BBF-91B8-1EB023A52F6E}" type="datetimeFigureOut">
              <a:rPr lang="hr-HR" smtClean="0"/>
              <a:t>6.5.2014.</a:t>
            </a:fld>
            <a:endParaRPr lang="hr-HR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77EE-3EC1-4D4E-A9F9-E11BB062F3CA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E356-9CF5-4BBF-91B8-1EB023A52F6E}" type="datetimeFigureOut">
              <a:rPr lang="hr-HR" smtClean="0"/>
              <a:t>6.5.2014.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77EE-3EC1-4D4E-A9F9-E11BB062F3C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E356-9CF5-4BBF-91B8-1EB023A52F6E}" type="datetimeFigureOut">
              <a:rPr lang="hr-HR" smtClean="0"/>
              <a:t>6.5.2014.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77EE-3EC1-4D4E-A9F9-E11BB062F3C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E356-9CF5-4BBF-91B8-1EB023A52F6E}" type="datetimeFigureOut">
              <a:rPr lang="hr-HR" smtClean="0"/>
              <a:t>6.5.2014.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77EE-3EC1-4D4E-A9F9-E11BB062F3C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E356-9CF5-4BBF-91B8-1EB023A52F6E}" type="datetimeFigureOut">
              <a:rPr lang="hr-HR" smtClean="0"/>
              <a:t>6.5.2014.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77EE-3EC1-4D4E-A9F9-E11BB062F3C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E356-9CF5-4BBF-91B8-1EB023A52F6E}" type="datetimeFigureOut">
              <a:rPr lang="hr-HR" smtClean="0"/>
              <a:t>6.5.2014.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77EE-3EC1-4D4E-A9F9-E11BB062F3CA}" type="slidenum">
              <a:rPr lang="hr-HR" smtClean="0"/>
              <a:t>‹#›</a:t>
            </a:fld>
            <a:endParaRPr lang="hr-HR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E356-9CF5-4BBF-91B8-1EB023A52F6E}" type="datetimeFigureOut">
              <a:rPr lang="hr-HR" smtClean="0"/>
              <a:t>6.5.2014.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77EE-3EC1-4D4E-A9F9-E11BB062F3CA}" type="slidenum">
              <a:rPr lang="hr-HR" smtClean="0"/>
              <a:t>‹#›</a:t>
            </a:fld>
            <a:endParaRPr lang="hr-HR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9EBE356-9CF5-4BBF-91B8-1EB023A52F6E}" type="datetimeFigureOut">
              <a:rPr lang="hr-HR" smtClean="0"/>
              <a:t>6.5.2014.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E3577EE-3EC1-4D4E-A9F9-E11BB062F3CA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RAZREDNI PROJEKT 5.A RAZREDA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TEMA: NEMOJ MI SE RUGATI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0713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RADIONICA- „KAKO BI SE OSJEĆAO KAD...?”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Cilj:</a:t>
            </a:r>
          </a:p>
          <a:p>
            <a:r>
              <a:rPr lang="hr-HR" dirty="0" smtClean="0"/>
              <a:t>Razviti osjetljivost za posljedice ismijavanja, isključivanja i drugih okrutnih ponašanja</a:t>
            </a:r>
            <a:endParaRPr lang="hr-HR" dirty="0"/>
          </a:p>
        </p:txBody>
      </p:sp>
      <p:pic>
        <p:nvPicPr>
          <p:cNvPr id="4098" name="Picture 2" descr="C:\Users\Đurašinović\Desktop\ISMIJAVANJE\PA0401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307" y="1628800"/>
            <a:ext cx="4752528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72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6" name="Picture 2" descr="C:\Users\Đurašinović\Desktop\ISMIJAVANJE\PA0401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58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6" name="Picture 2" descr="C:\Users\Đurašinović\Desktop\ISMIJAVANJE\PA0401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66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6" name="Picture 2" descr="C:\Users\Đurašinović\Desktop\ISMIJAVANJE\PA040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01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RADIONICA- „JEZIK ZMIJE I ŽIRAFE”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3289029" cy="4525963"/>
          </a:xfrm>
        </p:spPr>
      </p:pic>
      <p:sp>
        <p:nvSpPr>
          <p:cNvPr id="6" name="TextBox 5"/>
          <p:cNvSpPr txBox="1"/>
          <p:nvPr/>
        </p:nvSpPr>
        <p:spPr>
          <a:xfrm>
            <a:off x="4534035" y="2420888"/>
            <a:ext cx="33843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 smtClean="0">
                <a:sym typeface="Wingdings" pitchFamily="2" charset="2"/>
              </a:rPr>
              <a:t>prijateljski</a:t>
            </a:r>
          </a:p>
          <a:p>
            <a:r>
              <a:rPr lang="hr-HR" sz="4400" dirty="0" smtClean="0">
                <a:sym typeface="Wingdings" pitchFamily="2" charset="2"/>
              </a:rPr>
              <a:t>topao</a:t>
            </a:r>
          </a:p>
          <a:p>
            <a:r>
              <a:rPr lang="hr-HR" sz="4400" dirty="0" smtClean="0">
                <a:sym typeface="Wingdings" pitchFamily="2" charset="2"/>
              </a:rPr>
              <a:t>iskren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6398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RADIONICA- „JEZIK ZMIJE I ŽIRAFE”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3288866" cy="4525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4008" y="2492896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sym typeface="Wingdings" pitchFamily="2" charset="2"/>
              </a:rPr>
              <a:t>okrivljuje</a:t>
            </a:r>
          </a:p>
          <a:p>
            <a:r>
              <a:rPr lang="hr-HR" sz="3600" dirty="0" smtClean="0">
                <a:sym typeface="Wingdings" pitchFamily="2" charset="2"/>
              </a:rPr>
              <a:t>kritizira</a:t>
            </a:r>
          </a:p>
          <a:p>
            <a:r>
              <a:rPr lang="hr-HR" sz="3600" dirty="0" smtClean="0">
                <a:sym typeface="Wingdings" pitchFamily="2" charset="2"/>
              </a:rPr>
              <a:t>hladan</a:t>
            </a:r>
          </a:p>
          <a:p>
            <a:r>
              <a:rPr lang="hr-HR" sz="3600" dirty="0" smtClean="0">
                <a:sym typeface="Wingdings" pitchFamily="2" charset="2"/>
              </a:rPr>
              <a:t>napadački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245108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9141040" cy="6858000"/>
          </a:xfrm>
        </p:spPr>
      </p:pic>
    </p:spTree>
    <p:extLst>
      <p:ext uri="{BB962C8B-B14F-4D97-AF65-F5344CB8AC3E}">
        <p14:creationId xmlns:p14="http://schemas.microsoft.com/office/powerpoint/2010/main" val="17374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UDRUGA „ VRAPČIĆI”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 Udruga za unaprjeđenje duševnog zdravlja i kvalitete života bolesnika s psihotičnim poremećajem i </a:t>
            </a:r>
            <a:r>
              <a:rPr lang="vi-VN" dirty="0" smtClean="0"/>
              <a:t>nj</a:t>
            </a:r>
            <a:r>
              <a:rPr lang="hr-HR" dirty="0" smtClean="0"/>
              <a:t>ihovih</a:t>
            </a:r>
            <a:r>
              <a:rPr lang="vi-VN" dirty="0" smtClean="0"/>
              <a:t> obitelj</a:t>
            </a:r>
            <a:r>
              <a:rPr lang="hr-HR" dirty="0"/>
              <a:t>i</a:t>
            </a:r>
          </a:p>
        </p:txBody>
      </p:sp>
      <p:pic>
        <p:nvPicPr>
          <p:cNvPr id="4" name="Picture 3" descr="Udruga Vrapčić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67000"/>
            <a:ext cx="5112568" cy="4002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012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https://scontent-a-ams.xx.fbcdn.net/hphotos-frc3/t1.0-9/10007526_453910398072758_2019971543592844777_n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38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https://fbcdn-sphotos-e-a.akamaihd.net/hphotos-ak-prn2/t1.0-9/10155323_453910374739427_1668581794481369274_n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912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CILJ PROJEKTA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Stvaranje brižne, suosjećajne razredne i školske sredine spremne na suradnju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1026" name="Picture 2" descr="http://www.amorevera.org/wp-content/uploads/2013/02/suradnj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40494"/>
            <a:ext cx="3044069" cy="221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lupusart.net/img/site/short_infos/web-dizajn-partnerstv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47586"/>
            <a:ext cx="38100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76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https://fbcdn-sphotos-b-a.akamaihd.net/hphotos-ak-frc3/t1.0-9/1982099_455217574608707_3768713024197226964_n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319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6" name="Picture 2" descr="C:\Users\Đurašinović\Desktop\asd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6679825" cy="329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19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ZAKLJUČAK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800" dirty="0"/>
              <a:t>U brižnim sredinama ismijavanje se može </a:t>
            </a:r>
            <a:r>
              <a:rPr lang="hr-HR" sz="2800" dirty="0" smtClean="0"/>
              <a:t>pretvoriti </a:t>
            </a:r>
            <a:r>
              <a:rPr lang="hr-HR" sz="2800" dirty="0"/>
              <a:t>u brigu za vršnjake</a:t>
            </a:r>
          </a:p>
        </p:txBody>
      </p:sp>
      <p:pic>
        <p:nvPicPr>
          <p:cNvPr id="4" name="Content Placeholder 3" descr="http://www.klinfo.hr/modules/mod_category/data/klinci_igraliste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64904"/>
            <a:ext cx="4824536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849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FAZE PROJEKTA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UVOD U TEMU- definiranje  pojma ISMIJAVANJE</a:t>
            </a:r>
          </a:p>
          <a:p>
            <a:r>
              <a:rPr lang="hr-HR" dirty="0" smtClean="0"/>
              <a:t>RADIONICE-a) „Rastrgano srce”</a:t>
            </a:r>
          </a:p>
          <a:p>
            <a:pPr marL="0" indent="0">
              <a:buNone/>
            </a:pPr>
            <a:r>
              <a:rPr lang="hr-HR" dirty="0" smtClean="0"/>
              <a:t>                          b) „Kako bi se osjećao kad...?”</a:t>
            </a:r>
          </a:p>
          <a:p>
            <a:pPr marL="0" indent="0">
              <a:buNone/>
            </a:pPr>
            <a:r>
              <a:rPr lang="hr-HR" dirty="0" smtClean="0"/>
              <a:t>                          c) „Jezik zmije i žirafe”</a:t>
            </a:r>
          </a:p>
          <a:p>
            <a:endParaRPr lang="hr-HR" dirty="0"/>
          </a:p>
          <a:p>
            <a:r>
              <a:rPr lang="hr-HR" dirty="0" smtClean="0"/>
              <a:t>DJELOVANJE U ZAJEDNICI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1088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ISMIJAVANJE JE OBLIK ZLOSTAVLJAJUĆEG PONAŠANJA KOJI UKLJUČUJE: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Izrugivanje</a:t>
            </a:r>
          </a:p>
        </p:txBody>
      </p:sp>
      <p:pic>
        <p:nvPicPr>
          <p:cNvPr id="4" name="Picture 3" descr="http://www.ladylike.hr/upload_data/site_photos/big2_ismijavanje-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3384376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hamdocamo.files.wordpress.com/2013/10/ruganje_ismijavanje_dreamstim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570" y="2666144"/>
            <a:ext cx="4320480" cy="2821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039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ISMIJAVANJE JE OBLIK ZLOSTAVLJAJUĆEG PONAŠANJA KOJI UKLJUČUJE: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525963"/>
          </a:xfrm>
        </p:spPr>
        <p:txBody>
          <a:bodyPr/>
          <a:lstStyle/>
          <a:p>
            <a:r>
              <a:rPr lang="hr-HR" dirty="0"/>
              <a:t>Vrijeđanje  usmjereno prema načinu odijevanja, izgledu, podcjenjivanju obitelji, rase, spola...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 descr="http://nreakcija.files.wordpress.com/2014/01/e59d1d1d58d7c6ab9b1a197f1f28691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69864"/>
            <a:ext cx="3384376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173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49817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Iako izraz „zlostavljajuće ponašanje” ima muški prizvuk, i djevojčice postaju vrlo „vješte” zlostavljačice</a:t>
            </a:r>
            <a:endParaRPr lang="hr-HR" dirty="0"/>
          </a:p>
        </p:txBody>
      </p:sp>
      <p:pic>
        <p:nvPicPr>
          <p:cNvPr id="4" name="Content Placeholder 3" descr="http://www.cure.ba/thumbnail.php?file=pictures/2013_january/facebook_ismijavanje_990850157.jpg&amp;size=article_larg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04864"/>
            <a:ext cx="5235575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184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POSLJEDICE ISMIJAVANJA: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OSJEĆAJ SRAMA, TJESKOBE I STRAHA</a:t>
            </a:r>
          </a:p>
          <a:p>
            <a:r>
              <a:rPr lang="hr-HR" dirty="0" smtClean="0"/>
              <a:t>BESPOMOĆNOST</a:t>
            </a:r>
          </a:p>
          <a:p>
            <a:r>
              <a:rPr lang="hr-HR" dirty="0" smtClean="0"/>
              <a:t>MANJAK SAMOPOUZDANJA I SAMOPOŠTOVANJA</a:t>
            </a:r>
            <a:endParaRPr lang="hr-HR" dirty="0"/>
          </a:p>
        </p:txBody>
      </p:sp>
      <p:pic>
        <p:nvPicPr>
          <p:cNvPr id="4" name="Picture 3" descr="https://encrypted-tbn0.gstatic.com/images?q=tbn:ANd9GcTAaJFeUhcFyEIlY0rRdL57_Y_gV9t_5bsitLimtsZrZALQZRQu2Q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25144"/>
            <a:ext cx="260985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encrypted-tbn0.gstatic.com/images?q=tbn:ANd9GcQwXxFCNCqf-ZlXZJQrBXlUgbdQtB3BULOwCdkrm90KOQlSVX7J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69160"/>
            <a:ext cx="2548111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s://encrypted-tbn0.gstatic.com/images?q=tbn:ANd9GcQ2NfpDdlUmv650T8A83Dpd-hbRqimEqT5kL_tJU84WD8VhI61XB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28999"/>
            <a:ext cx="2590800" cy="176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346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RADIONICA- „RASTRGANO SRCE”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Cilj:</a:t>
            </a:r>
          </a:p>
          <a:p>
            <a:r>
              <a:rPr lang="hr-HR" dirty="0" smtClean="0"/>
              <a:t>Isražiti učinak obeshrabrenja i ohrabrenja</a:t>
            </a:r>
            <a:endParaRPr lang="hr-HR" dirty="0"/>
          </a:p>
        </p:txBody>
      </p:sp>
      <p:pic>
        <p:nvPicPr>
          <p:cNvPr id="2050" name="Picture 2" descr="C:\Users\Đurašinović\Desktop\ISMIJAVANJE\P92700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08920"/>
            <a:ext cx="4716016" cy="35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074" name="Picture 2" descr="C:\Users\Đurašinović\Desktop\ISMIJAVANJE\P92700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72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105</TotalTime>
  <Words>201</Words>
  <Application>Microsoft Office PowerPoint</Application>
  <PresentationFormat>On-screen Show (4:3)</PresentationFormat>
  <Paragraphs>39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Thatch</vt:lpstr>
      <vt:lpstr>RAZREDNI PROJEKT 5.A RAZREDA</vt:lpstr>
      <vt:lpstr>CILJ PROJEKTA</vt:lpstr>
      <vt:lpstr>FAZE PROJEKTA</vt:lpstr>
      <vt:lpstr>ISMIJAVANJE JE OBLIK ZLOSTAVLJAJUĆEG PONAŠANJA KOJI UKLJUČUJE:</vt:lpstr>
      <vt:lpstr>ISMIJAVANJE JE OBLIK ZLOSTAVLJAJUĆEG PONAŠANJA KOJI UKLJUČUJE:</vt:lpstr>
      <vt:lpstr>Iako izraz „zlostavljajuće ponašanje” ima muški prizvuk, i djevojčice postaju vrlo „vješte” zlostavljačice</vt:lpstr>
      <vt:lpstr>POSLJEDICE ISMIJAVANJA:</vt:lpstr>
      <vt:lpstr>RADIONICA- „RASTRGANO SRCE”</vt:lpstr>
      <vt:lpstr>PowerPoint Presentation</vt:lpstr>
      <vt:lpstr>RADIONICA- „KAKO BI SE OSJEĆAO KAD...?”</vt:lpstr>
      <vt:lpstr>PowerPoint Presentation</vt:lpstr>
      <vt:lpstr>PowerPoint Presentation</vt:lpstr>
      <vt:lpstr>PowerPoint Presentation</vt:lpstr>
      <vt:lpstr>RADIONICA- „JEZIK ZMIJE I ŽIRAFE”</vt:lpstr>
      <vt:lpstr>RADIONICA- „JEZIK ZMIJE I ŽIRAFE”</vt:lpstr>
      <vt:lpstr>PowerPoint Presentation</vt:lpstr>
      <vt:lpstr>UDRUGA „ VRAPČIĆI”</vt:lpstr>
      <vt:lpstr>PowerPoint Presentation</vt:lpstr>
      <vt:lpstr>PowerPoint Presentation</vt:lpstr>
      <vt:lpstr>PowerPoint Presentation</vt:lpstr>
      <vt:lpstr>PowerPoint Presentation</vt:lpstr>
      <vt:lpstr>ZAKLJUČAK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RAZREDNI PROJEKT 5.A RAZREDA</dc:title>
  <dc:creator>Đurašinović</dc:creator>
  <cp:lastModifiedBy>Đurašinović</cp:lastModifiedBy>
  <cp:revision>19</cp:revision>
  <dcterms:created xsi:type="dcterms:W3CDTF">2014-05-06T10:41:24Z</dcterms:created>
  <dcterms:modified xsi:type="dcterms:W3CDTF">2014-05-06T19:13:53Z</dcterms:modified>
</cp:coreProperties>
</file>