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008B50-C66D-4615-B1F8-15BF3457C2F6}" type="datetimeFigureOut">
              <a:rPr lang="hr-HR" smtClean="0"/>
              <a:t>4.3.2015.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19E1B-F15F-4E88-B3FA-916899486363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SLUČAJNA OTKRIĆA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5000" dirty="0" smtClean="0"/>
              <a:t>6.A </a:t>
            </a:r>
          </a:p>
          <a:p>
            <a:pPr marL="0" indent="0" algn="ctr">
              <a:buNone/>
            </a:pPr>
            <a:r>
              <a:rPr lang="hr-HR" sz="2400" dirty="0" smtClean="0"/>
              <a:t>2014./2015.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746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Rentgenske zrake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577306"/>
            <a:ext cx="62103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Radioaktivnost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672407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Penicilin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1" y="1935163"/>
            <a:ext cx="719579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Dinamit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83" y="2564904"/>
            <a:ext cx="55492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Mikrovalna pećnica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548731"/>
            <a:ext cx="51625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Saharin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2201069"/>
            <a:ext cx="58959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Pacemaker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2075"/>
            <a:ext cx="5328592" cy="41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1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Sigurnosno staklo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81161"/>
            <a:ext cx="5616624" cy="420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SLUČAJNA OTKRIĆA</vt:lpstr>
      <vt:lpstr>Rentgenske zrake</vt:lpstr>
      <vt:lpstr>Radioaktivnost</vt:lpstr>
      <vt:lpstr>Penicilin</vt:lpstr>
      <vt:lpstr>Dinamit</vt:lpstr>
      <vt:lpstr>Mikrovalna pećnica</vt:lpstr>
      <vt:lpstr>Saharin</vt:lpstr>
      <vt:lpstr>Pacemaker</vt:lpstr>
      <vt:lpstr>Sigurnosno staklo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SLUČAJNA OTKRIĆA</dc:title>
  <dc:creator>Đurašinović</dc:creator>
  <cp:lastModifiedBy>Đurašinović</cp:lastModifiedBy>
  <cp:revision>4</cp:revision>
  <dcterms:created xsi:type="dcterms:W3CDTF">2015-03-04T18:44:30Z</dcterms:created>
  <dcterms:modified xsi:type="dcterms:W3CDTF">2015-03-04T19:10:11Z</dcterms:modified>
</cp:coreProperties>
</file>