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57" r:id="rId4"/>
    <p:sldId id="259" r:id="rId5"/>
    <p:sldId id="267" r:id="rId6"/>
    <p:sldId id="260" r:id="rId7"/>
    <p:sldId id="277" r:id="rId8"/>
    <p:sldId id="262" r:id="rId9"/>
    <p:sldId id="268" r:id="rId10"/>
    <p:sldId id="263" r:id="rId11"/>
    <p:sldId id="264" r:id="rId12"/>
    <p:sldId id="266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5" r:id="rId2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7.5.2015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7.5.2015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7.5.2015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7.5.2015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7.5.2015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7.5.2015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7.5.2015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7.5.2015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7.5.2015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7.5.2015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7.5.2015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EBE356-9CF5-4BBF-91B8-1EB023A52F6E}" type="datetimeFigureOut">
              <a:rPr lang="hr-HR" smtClean="0"/>
              <a:t>7.5.2015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RAZREDNI PROJEKT 6.A RAZREDA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TEMA:ČOVJEČE,ISPRAVI SE!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71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RADIONICA- „KAKO BI SE OSJEĆAO KAD...?”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Cilj:</a:t>
            </a:r>
          </a:p>
          <a:p>
            <a:r>
              <a:rPr lang="hr-HR" dirty="0" smtClean="0"/>
              <a:t>Razviti osjetljivost za posljedice ismijavanja, isključivanja i drugih okrutnih ponašanja</a:t>
            </a:r>
            <a:endParaRPr lang="hr-HR" dirty="0"/>
          </a:p>
        </p:txBody>
      </p:sp>
      <p:pic>
        <p:nvPicPr>
          <p:cNvPr id="4098" name="Picture 2" descr="C:\Users\Đurašinović\Desktop\ISMIJAVANJE\PA040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919540"/>
            <a:ext cx="4364875" cy="327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RADIONICA- „JEZIK ZMIJE I ŽIRAFE”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3289029" cy="4525963"/>
          </a:xfrm>
        </p:spPr>
      </p:pic>
      <p:sp>
        <p:nvSpPr>
          <p:cNvPr id="6" name="TextBox 5"/>
          <p:cNvSpPr txBox="1"/>
          <p:nvPr/>
        </p:nvSpPr>
        <p:spPr>
          <a:xfrm>
            <a:off x="4534035" y="2420888"/>
            <a:ext cx="3384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ym typeface="Wingdings" pitchFamily="2" charset="2"/>
              </a:rPr>
              <a:t>prijateljski</a:t>
            </a:r>
          </a:p>
          <a:p>
            <a:r>
              <a:rPr lang="hr-HR" sz="4400" dirty="0" smtClean="0">
                <a:sym typeface="Wingdings" pitchFamily="2" charset="2"/>
              </a:rPr>
              <a:t>topao</a:t>
            </a:r>
          </a:p>
          <a:p>
            <a:r>
              <a:rPr lang="hr-HR" sz="4400" dirty="0" smtClean="0">
                <a:sym typeface="Wingdings" pitchFamily="2" charset="2"/>
              </a:rPr>
              <a:t>iskren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39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RADIONICA- „JEZIK ZMIJE I ŽIRAFE”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288866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249289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ym typeface="Wingdings" pitchFamily="2" charset="2"/>
              </a:rPr>
              <a:t>okrivljuje</a:t>
            </a:r>
          </a:p>
          <a:p>
            <a:r>
              <a:rPr lang="hr-HR" sz="3600" dirty="0" smtClean="0">
                <a:sym typeface="Wingdings" pitchFamily="2" charset="2"/>
              </a:rPr>
              <a:t>kritizira</a:t>
            </a:r>
          </a:p>
          <a:p>
            <a:r>
              <a:rPr lang="hr-HR" sz="3600" dirty="0" smtClean="0">
                <a:sym typeface="Wingdings" pitchFamily="2" charset="2"/>
              </a:rPr>
              <a:t>hladan</a:t>
            </a:r>
          </a:p>
          <a:p>
            <a:r>
              <a:rPr lang="hr-HR" sz="3600" dirty="0" smtClean="0">
                <a:sym typeface="Wingdings" pitchFamily="2" charset="2"/>
              </a:rPr>
              <a:t>napadački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4510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264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0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48"/>
            <a:ext cx="8215510" cy="5882957"/>
          </a:xfrm>
        </p:spPr>
      </p:pic>
    </p:spTree>
    <p:extLst>
      <p:ext uri="{BB962C8B-B14F-4D97-AF65-F5344CB8AC3E}">
        <p14:creationId xmlns:p14="http://schemas.microsoft.com/office/powerpoint/2010/main" val="16343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4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55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7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54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36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27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4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3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ZAKLJUČAK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/>
              <a:t>U brižnim sredinama ismijavanje se može </a:t>
            </a:r>
            <a:r>
              <a:rPr lang="hr-HR" sz="2800" dirty="0" smtClean="0"/>
              <a:t>pretvoriti </a:t>
            </a:r>
            <a:r>
              <a:rPr lang="hr-HR" sz="2800" dirty="0"/>
              <a:t>u brigu za vršnjake</a:t>
            </a:r>
          </a:p>
        </p:txBody>
      </p:sp>
      <p:pic>
        <p:nvPicPr>
          <p:cNvPr id="4" name="Content Placeholder 3" descr="http://www.klinfo.hr/modules/mod_category/data/klinci_igraliste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82453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4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Stvaranje brižne, suosjećajne razredne i školske sredine spremne na suradnju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 descr="http://www.amorevera.org/wp-content/uploads/2013/02/suradnj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40494"/>
            <a:ext cx="3044069" cy="221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upusart.net/img/site/short_infos/web-dizajn-partnerst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47586"/>
            <a:ext cx="3810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ISMIJAVANJE JE OBLIK ZLOSTAVLJAJUĆEG PONAŠANJA KOJI UKLJUČUJE: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Izrugivanje</a:t>
            </a:r>
          </a:p>
        </p:txBody>
      </p:sp>
      <p:pic>
        <p:nvPicPr>
          <p:cNvPr id="4" name="Picture 3" descr="http://www.ladylike.hr/upload_data/site_photos/big2_ismijavanj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38437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hamdocamo.files.wordpress.com/2013/10/ruganje_ismijavanje_dreamstim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70" y="2666144"/>
            <a:ext cx="4320480" cy="2821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3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ISMIJAVANJE JE OBLIK ZLOSTAVLJAJUĆEG PONAŠANJA KOJI UKLJUČUJE: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hr-HR" dirty="0"/>
              <a:t>Vrijeđanje  usmjereno prema načinu odijevanja, izgledu, podcjenjivanju obitelji, rase, spola...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 descr="http://nreakcija.files.wordpress.com/2014/01/e59d1d1d58d7c6ab9b1a197f1f2869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69864"/>
            <a:ext cx="338437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7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Iako izraz „zlostavljajuće ponašanje” ima muški prizvuk, i djevojčice postaju vrlo „vješte” zlostavljačice</a:t>
            </a:r>
            <a:endParaRPr lang="hr-HR" dirty="0"/>
          </a:p>
        </p:txBody>
      </p:sp>
      <p:pic>
        <p:nvPicPr>
          <p:cNvPr id="4" name="Content Placeholder 3" descr="http://www.cure.ba/thumbnail.php?file=pictures/2013_january/facebook_ismijavanje_990850157.jpg&amp;size=article_lar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235575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8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POSLJEDICE ISMIJAVANJA: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OSJEĆAJ SRAMA, TJESKOBE I STRAHA</a:t>
            </a:r>
          </a:p>
          <a:p>
            <a:r>
              <a:rPr lang="hr-HR" dirty="0" smtClean="0"/>
              <a:t>BESPOMOĆNOST</a:t>
            </a:r>
          </a:p>
          <a:p>
            <a:r>
              <a:rPr lang="hr-HR" dirty="0" smtClean="0"/>
              <a:t>MANJAK SAMOPOUZDANJA I SAMOPOŠTOVANJA</a:t>
            </a:r>
            <a:endParaRPr lang="hr-HR" dirty="0"/>
          </a:p>
        </p:txBody>
      </p:sp>
      <p:pic>
        <p:nvPicPr>
          <p:cNvPr id="4" name="Picture 3" descr="https://encrypted-tbn0.gstatic.com/images?q=tbn:ANd9GcTAaJFeUhcFyEIlY0rRdL57_Y_gV9t_5bsitLimtsZrZALQZRQu2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609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0.gstatic.com/images?q=tbn:ANd9GcQwXxFCNCqf-ZlXZJQrBXlUgbdQtB3BULOwCdkrm90KOQlSVX7J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548111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0.gstatic.com/images?q=tbn:ANd9GcQ2NfpDdlUmv650T8A83Dpd-hbRqimEqT5kL_tJU84WD8VhI61XB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8999"/>
            <a:ext cx="2590800" cy="176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4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RADIONICA- „RASTRGANO SRCE”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Cilj:</a:t>
            </a:r>
          </a:p>
          <a:p>
            <a:r>
              <a:rPr lang="hr-HR" dirty="0" smtClean="0"/>
              <a:t>Isražiti učinak obeshrabrenja i ohrabrenja</a:t>
            </a:r>
            <a:endParaRPr lang="hr-HR" dirty="0"/>
          </a:p>
        </p:txBody>
      </p:sp>
      <p:pic>
        <p:nvPicPr>
          <p:cNvPr id="2050" name="Picture 2" descr="C:\Users\Đurašinović\Desktop\ISMIJAVANJE\P927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Đurašinović\Desktop\ISMIJAVANJE\P9270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158</Words>
  <Application>Microsoft Office PowerPoint</Application>
  <PresentationFormat>On-screen Show (4:3)</PresentationFormat>
  <Paragraphs>30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RAZREDNI PROJEKT 6.A RAZREDA</vt:lpstr>
      <vt:lpstr>PowerPoint Presentation</vt:lpstr>
      <vt:lpstr>CILJ PROJEKTA</vt:lpstr>
      <vt:lpstr>ISMIJAVANJE JE OBLIK ZLOSTAVLJAJUĆEG PONAŠANJA KOJI UKLJUČUJE:</vt:lpstr>
      <vt:lpstr>ISMIJAVANJE JE OBLIK ZLOSTAVLJAJUĆEG PONAŠANJA KOJI UKLJUČUJE:</vt:lpstr>
      <vt:lpstr>Iako izraz „zlostavljajuće ponašanje” ima muški prizvuk, i djevojčice postaju vrlo „vješte” zlostavljačice</vt:lpstr>
      <vt:lpstr>POSLJEDICE ISMIJAVANJA:</vt:lpstr>
      <vt:lpstr>RADIONICA- „RASTRGANO SRCE”</vt:lpstr>
      <vt:lpstr>PowerPoint Presentation</vt:lpstr>
      <vt:lpstr>RADIONICA- „KAKO BI SE OSJEĆAO KAD...?”</vt:lpstr>
      <vt:lpstr>RADIONICA- „JEZIK ZMIJE I ŽIRAFE”</vt:lpstr>
      <vt:lpstr>RADIONICA- „JEZIK ZMIJE I ŽIRAFE”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RAZREDNI PROJEKT 5.A RAZREDA</dc:title>
  <dc:creator>Đurašinović</dc:creator>
  <cp:lastModifiedBy>klijent</cp:lastModifiedBy>
  <cp:revision>23</cp:revision>
  <dcterms:created xsi:type="dcterms:W3CDTF">2014-05-06T10:41:24Z</dcterms:created>
  <dcterms:modified xsi:type="dcterms:W3CDTF">2015-05-07T06:21:14Z</dcterms:modified>
</cp:coreProperties>
</file>