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Prosjek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Liječnici</c:v>
                </c:pt>
                <c:pt idx="1">
                  <c:v>Sportaši</c:v>
                </c:pt>
                <c:pt idx="2">
                  <c:v>Na studiju</c:v>
                </c:pt>
                <c:pt idx="3">
                  <c:v>Fakultet</c:v>
                </c:pt>
                <c:pt idx="4">
                  <c:v>Učitelj/ica</c:v>
                </c:pt>
                <c:pt idx="5">
                  <c:v>Poduzetnici</c:v>
                </c:pt>
                <c:pt idx="6">
                  <c:v>Žive u drugoj državi</c:v>
                </c:pt>
                <c:pt idx="7">
                  <c:v>Imaju obitelj</c:v>
                </c:pt>
                <c:pt idx="8">
                  <c:v>Zaposleni su</c:v>
                </c:pt>
                <c:pt idx="9">
                  <c:v>Bogati su</c:v>
                </c:pt>
                <c:pt idx="10">
                  <c:v>Bave se umjetnošću</c:v>
                </c:pt>
                <c:pt idx="11">
                  <c:v>Bave se obrtom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0.11000000000000001</c:v>
                </c:pt>
                <c:pt idx="1">
                  <c:v>4.0000000000000008E-2</c:v>
                </c:pt>
                <c:pt idx="2">
                  <c:v>6.0000000000000012E-2</c:v>
                </c:pt>
                <c:pt idx="3">
                  <c:v>6.0000000000000012E-2</c:v>
                </c:pt>
                <c:pt idx="4">
                  <c:v>8.0000000000000016E-2</c:v>
                </c:pt>
                <c:pt idx="5">
                  <c:v>4.0000000000000008E-2</c:v>
                </c:pt>
                <c:pt idx="6">
                  <c:v>0.1</c:v>
                </c:pt>
                <c:pt idx="7">
                  <c:v>0.11000000000000001</c:v>
                </c:pt>
                <c:pt idx="8">
                  <c:v>0.17</c:v>
                </c:pt>
                <c:pt idx="9">
                  <c:v>3.0000000000000006E-2</c:v>
                </c:pt>
                <c:pt idx="10">
                  <c:v>3.0000000000000006E-2</c:v>
                </c:pt>
                <c:pt idx="11">
                  <c:v>0.11000000000000001</c:v>
                </c:pt>
              </c:numCache>
            </c:numRef>
          </c:val>
        </c:ser>
        <c:dLbls/>
        <c:shape val="cylinder"/>
        <c:axId val="77302400"/>
        <c:axId val="77492608"/>
        <c:axId val="0"/>
      </c:bar3DChart>
      <c:catAx>
        <c:axId val="77302400"/>
        <c:scaling>
          <c:orientation val="minMax"/>
        </c:scaling>
        <c:axPos val="b"/>
        <c:tickLblPos val="nextTo"/>
        <c:crossAx val="77492608"/>
        <c:crosses val="autoZero"/>
        <c:auto val="1"/>
        <c:lblAlgn val="ctr"/>
        <c:lblOffset val="100"/>
      </c:catAx>
      <c:valAx>
        <c:axId val="77492608"/>
        <c:scaling>
          <c:orientation val="minMax"/>
        </c:scaling>
        <c:axPos val="l"/>
        <c:majorGridlines/>
        <c:numFmt formatCode="0%" sourceLinked="1"/>
        <c:tickLblPos val="nextTo"/>
        <c:crossAx val="773024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5640DC-637A-4981-82A6-53739BA6A5A5}" type="datetimeFigureOut">
              <a:rPr lang="hr-HR" smtClean="0"/>
              <a:pPr/>
              <a:t>6.5.2015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A8BE1C-6D59-49D2-AD3B-5B1A32E527A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„KAKO SE VIDIMO ZA 10 GODINA”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Napravili: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63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432048"/>
          </a:xfrm>
        </p:spPr>
        <p:txBody>
          <a:bodyPr>
            <a:normAutofit fontScale="90000"/>
          </a:bodyPr>
          <a:lstStyle/>
          <a:p>
            <a:endParaRPr lang="hr-HR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824536"/>
          </a:xfrm>
        </p:spPr>
        <p:txBody>
          <a:bodyPr/>
          <a:lstStyle/>
          <a:p>
            <a:r>
              <a:rPr lang="hr-HR" dirty="0" smtClean="0"/>
              <a:t>Zbog toga  istog razloga mnogi ljudi imigriraju i odlaze u drugu </a:t>
            </a:r>
            <a:r>
              <a:rPr lang="hr-HR" dirty="0" smtClean="0"/>
              <a:t>državu </a:t>
            </a:r>
            <a:r>
              <a:rPr lang="hr-HR" dirty="0" smtClean="0"/>
              <a:t>i tamo im također bude teško, ali </a:t>
            </a:r>
            <a:r>
              <a:rPr lang="hr-HR" dirty="0" smtClean="0"/>
              <a:t>lakše </a:t>
            </a:r>
            <a:r>
              <a:rPr lang="hr-HR" dirty="0" smtClean="0"/>
              <a:t>je ako imaju završen fakultet ili neku struku.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Najviše se imigrira u Njemačku i skandinavske zemlje.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965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192688" cy="144016"/>
          </a:xfrm>
        </p:spPr>
        <p:txBody>
          <a:bodyPr>
            <a:noAutofit/>
          </a:bodyPr>
          <a:lstStyle/>
          <a:p>
            <a:endParaRPr lang="hr-HR" sz="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920880" cy="4968552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Vjerovatno svi mislimo da će najviše u životu uspjeti liječnici i odvjetnici, ali to ne mora biti tako.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Svi mi možemo </a:t>
            </a:r>
            <a:r>
              <a:rPr lang="hr-HR" dirty="0" smtClean="0"/>
              <a:t>uspjeti</a:t>
            </a:r>
            <a:r>
              <a:rPr lang="hr-HR" dirty="0" smtClean="0"/>
              <a:t>, samo se moramo potruditi onda kada je najpotrebnije, a to je u školi.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921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183880" cy="1051560"/>
          </a:xfrm>
        </p:spPr>
        <p:txBody>
          <a:bodyPr/>
          <a:lstStyle/>
          <a:p>
            <a:r>
              <a:rPr lang="hr-HR" dirty="0" smtClean="0"/>
              <a:t>                   </a:t>
            </a:r>
            <a:r>
              <a:rPr lang="hr-HR" sz="5400" dirty="0" smtClean="0"/>
              <a:t>KRAJ</a:t>
            </a:r>
            <a:endParaRPr lang="hr-HR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hr-HR" dirty="0" smtClean="0"/>
              <a:t>CILJ PROJEKTA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4536504" cy="3960440"/>
          </a:xfrm>
        </p:spPr>
        <p:txBody>
          <a:bodyPr/>
          <a:lstStyle/>
          <a:p>
            <a:r>
              <a:rPr lang="hr-HR" dirty="0" smtClean="0"/>
              <a:t>Cilj ovoga projekta je da pokušamo procijeniti kako učenici naše škole razmišljaju o svojoj budućnosti ili razmišljaju li o budućnosti uopće...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1340768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64502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5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55888" cy="504056"/>
          </a:xfrm>
        </p:spPr>
        <p:txBody>
          <a:bodyPr>
            <a:normAutofit fontScale="90000"/>
          </a:bodyPr>
          <a:lstStyle/>
          <a:p>
            <a:endParaRPr lang="hr-HR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101528" cy="4248472"/>
          </a:xfrm>
        </p:spPr>
        <p:txBody>
          <a:bodyPr>
            <a:normAutofit/>
          </a:bodyPr>
          <a:lstStyle/>
          <a:p>
            <a:r>
              <a:rPr lang="hr-HR" dirty="0" smtClean="0"/>
              <a:t>Od 100 ispitanih osoba i 70 odgovara mi ćemo pokušati pobliže uvidjeti razmišljnja nekih učenika...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12" y="2636912"/>
            <a:ext cx="504056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41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hr-HR" dirty="0" smtClean="0"/>
              <a:t>Prosjek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7991475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39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b="0" dirty="0" smtClean="0">
                <a:solidFill>
                  <a:schemeClr val="tx1"/>
                </a:solidFill>
                <a:effectLst/>
              </a:rPr>
              <a:t>6% ih žele biti liječnici.</a:t>
            </a:r>
            <a:endParaRPr lang="hr-HR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45977" y="868322"/>
            <a:ext cx="4626159" cy="4724402"/>
          </a:xfrm>
        </p:spPr>
        <p:txBody>
          <a:bodyPr>
            <a:normAutofit/>
          </a:bodyPr>
          <a:lstStyle/>
          <a:p>
            <a:r>
              <a:rPr lang="hr-HR" sz="1800" dirty="0" smtClean="0"/>
              <a:t>Od 82 učenika koja su odgovorila na anketu 4% njih se želi baviti sportom.</a:t>
            </a:r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 dirty="0" smtClean="0"/>
              <a:t>8% žele biti učitelji.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4428" y="1916832"/>
            <a:ext cx="288012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556792"/>
            <a:ext cx="2591163" cy="3549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750" y="4077072"/>
            <a:ext cx="226347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55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764704"/>
            <a:ext cx="2971800" cy="914400"/>
          </a:xfrm>
        </p:spPr>
        <p:txBody>
          <a:bodyPr>
            <a:normAutofit/>
          </a:bodyPr>
          <a:lstStyle/>
          <a:p>
            <a:r>
              <a:rPr lang="hr-HR" sz="1800" b="0" dirty="0" smtClean="0">
                <a:solidFill>
                  <a:schemeClr val="tx1"/>
                </a:solidFill>
                <a:effectLst/>
              </a:rPr>
              <a:t>11% ih želi imati obitelj.</a:t>
            </a:r>
            <a:endParaRPr lang="hr-HR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80112" y="1772816"/>
            <a:ext cx="2642503" cy="388109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5% ih žele biti poduzetnici.</a:t>
            </a:r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 dirty="0" smtClean="0"/>
              <a:t>10% ih želi živjeti u drugoj državi.</a:t>
            </a:r>
            <a:endParaRPr lang="hr-HR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412776"/>
            <a:ext cx="3024336" cy="1753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3573016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2204864"/>
            <a:ext cx="2381250" cy="26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08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hr-HR" dirty="0" smtClean="0"/>
              <a:t>Ostali odgovori: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dirty="0" smtClean="0"/>
              <a:t>Svećenik-1%</a:t>
            </a:r>
          </a:p>
          <a:p>
            <a:r>
              <a:rPr lang="hr-HR" sz="2000" dirty="0" smtClean="0"/>
              <a:t>Imaju završen fakultet-6%</a:t>
            </a:r>
          </a:p>
          <a:p>
            <a:r>
              <a:rPr lang="hr-HR" sz="2000" dirty="0" smtClean="0"/>
              <a:t>Studiraju-6%</a:t>
            </a:r>
          </a:p>
          <a:p>
            <a:r>
              <a:rPr lang="hr-HR" sz="2000" dirty="0" smtClean="0"/>
              <a:t>Zaposleni su-17%</a:t>
            </a:r>
          </a:p>
          <a:p>
            <a:r>
              <a:rPr lang="hr-HR" sz="2000" dirty="0" smtClean="0"/>
              <a:t>Bogati su-3%</a:t>
            </a:r>
          </a:p>
          <a:p>
            <a:r>
              <a:rPr lang="hr-HR" sz="2000" dirty="0" smtClean="0"/>
              <a:t>Bave se umjetnošću-3%</a:t>
            </a:r>
          </a:p>
          <a:p>
            <a:r>
              <a:rPr lang="hr-HR" sz="2000" dirty="0" smtClean="0"/>
              <a:t>Bave se obrtom-11%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3048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Autofit/>
          </a:bodyPr>
          <a:lstStyle/>
          <a:p>
            <a:r>
              <a:rPr lang="hr-HR" sz="3200" b="0" dirty="0" smtClean="0">
                <a:solidFill>
                  <a:schemeClr val="accent1"/>
                </a:solidFill>
                <a:effectLst/>
              </a:rPr>
              <a:t>Želje su jedne, a mogućnosti drugo....</a:t>
            </a:r>
            <a:endParaRPr lang="hr-HR" sz="3200" b="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032448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/>
              <a:t>Mnogi od nas žele dobar život i svijetlu budućnost, ali mogućnosti nam nisu </a:t>
            </a:r>
            <a:r>
              <a:rPr lang="hr-HR" sz="2400" dirty="0" smtClean="0"/>
              <a:t>svima </a:t>
            </a:r>
            <a:r>
              <a:rPr lang="hr-HR" sz="2400" dirty="0" smtClean="0"/>
              <a:t>iste...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Za dobru budućnost treba imati obrazovanje i volju za učenjem.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400506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9890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649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97152"/>
            <a:ext cx="8424936" cy="576064"/>
          </a:xfrm>
        </p:spPr>
        <p:txBody>
          <a:bodyPr>
            <a:noAutofit/>
          </a:bodyPr>
          <a:lstStyle/>
          <a:p>
            <a:r>
              <a:rPr lang="hr-HR" sz="2800" b="0" dirty="0" smtClean="0">
                <a:solidFill>
                  <a:schemeClr val="tx1"/>
                </a:solidFill>
                <a:effectLst/>
              </a:rPr>
              <a:t>           </a:t>
            </a:r>
            <a:r>
              <a:rPr lang="hr-HR" sz="2000" b="0" dirty="0" smtClean="0">
                <a:solidFill>
                  <a:schemeClr val="tx1"/>
                </a:solidFill>
                <a:effectLst/>
              </a:rPr>
              <a:t>Slika porasta i pada BDP-a od </a:t>
            </a:r>
            <a:r>
              <a:rPr lang="hr-HR" sz="2000" b="0" dirty="0" smtClean="0">
                <a:solidFill>
                  <a:schemeClr val="tx1"/>
                </a:solidFill>
                <a:effectLst/>
              </a:rPr>
              <a:t>2007.- 2014.</a:t>
            </a:r>
            <a:endParaRPr lang="hr-HR" sz="2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136904" cy="4032448"/>
          </a:xfrm>
        </p:spPr>
        <p:txBody>
          <a:bodyPr/>
          <a:lstStyle/>
          <a:p>
            <a:r>
              <a:rPr lang="hr-HR" sz="2400" dirty="0" smtClean="0"/>
              <a:t>Zaposliti se ovdje u hrvatskoj jako je teško, a i BDP je također malo manje nego prosječan.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988840"/>
            <a:ext cx="5040560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81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</TotalTime>
  <Words>277</Words>
  <Application>Microsoft Office PowerPoint</Application>
  <PresentationFormat>Prikaz na zaslonu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Aspect</vt:lpstr>
      <vt:lpstr>„KAKO SE VIDIMO ZA 10 GODINA”</vt:lpstr>
      <vt:lpstr>CILJ PROJEKTA</vt:lpstr>
      <vt:lpstr>Slajd 3</vt:lpstr>
      <vt:lpstr>Prosjek</vt:lpstr>
      <vt:lpstr>6% ih žele biti liječnici.</vt:lpstr>
      <vt:lpstr>11% ih želi imati obitelj.</vt:lpstr>
      <vt:lpstr>Ostali odgovori:</vt:lpstr>
      <vt:lpstr>Želje su jedne, a mogućnosti drugo....</vt:lpstr>
      <vt:lpstr>           Slika porasta i pada BDP-a od 2007.- 2014.</vt:lpstr>
      <vt:lpstr>Slajd 10</vt:lpstr>
      <vt:lpstr>Slajd 11</vt:lpstr>
      <vt:lpstr>                   KRAJ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„GDJE SE VIDIMO ZA 10 GODINA”</dc:title>
  <dc:creator>Racunalo</dc:creator>
  <cp:lastModifiedBy>Jelka</cp:lastModifiedBy>
  <cp:revision>15</cp:revision>
  <dcterms:created xsi:type="dcterms:W3CDTF">2015-04-24T15:45:45Z</dcterms:created>
  <dcterms:modified xsi:type="dcterms:W3CDTF">2015-05-06T08:03:01Z</dcterms:modified>
</cp:coreProperties>
</file>