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4" r:id="rId6"/>
    <p:sldId id="261" r:id="rId7"/>
    <p:sldId id="260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8081A-2CA9-49F3-BA9C-1167781BEE04}" type="datetimeFigureOut">
              <a:rPr lang="hr-HR" smtClean="0"/>
              <a:t>14.3.2017.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1407E-D838-41C3-9756-86CB7F4A34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186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1407E-D838-41C3-9756-86CB7F4A34B2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0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am Vukašinović\Downloads\Coca-Cola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4" y="117764"/>
            <a:ext cx="8859982" cy="302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am Vukašinović\Downloads\Flasche_Coca-Cola_0,2_Li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35600">
            <a:off x="6043235" y="3375886"/>
            <a:ext cx="1752600" cy="286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am Vukašinović\Downloads\article-0-0810E972000005DC-622_226x4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5651">
            <a:off x="2203406" y="3332027"/>
            <a:ext cx="169914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hr-HR" dirty="0" smtClean="0"/>
              <a:t>Autor Coca Cole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94180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rgbClr val="FFFF00"/>
                </a:solidFill>
              </a:rPr>
              <a:t>John Stith Pemberton</a:t>
            </a:r>
            <a:r>
              <a:rPr lang="hr-HR" sz="2400" dirty="0">
                <a:solidFill>
                  <a:srgbClr val="FFFF00"/>
                </a:solidFill>
              </a:rPr>
              <a:t> </a:t>
            </a:r>
            <a:r>
              <a:rPr lang="hr-HR" sz="2400" dirty="0" smtClean="0">
                <a:solidFill>
                  <a:srgbClr val="FFFF00"/>
                </a:solidFill>
              </a:rPr>
              <a:t>(</a:t>
            </a:r>
            <a:r>
              <a:rPr lang="hr-HR" sz="2400" dirty="0" smtClean="0">
                <a:solidFill>
                  <a:srgbClr val="FFFF00"/>
                </a:solidFill>
              </a:rPr>
              <a:t>8.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smtClean="0">
                <a:solidFill>
                  <a:srgbClr val="FFFF00"/>
                </a:solidFill>
              </a:rPr>
              <a:t>srpnja 1831</a:t>
            </a:r>
            <a:r>
              <a:rPr lang="hr-HR" sz="2400" dirty="0" smtClean="0">
                <a:solidFill>
                  <a:srgbClr val="FFFF00"/>
                </a:solidFill>
              </a:rPr>
              <a:t>. </a:t>
            </a:r>
            <a:r>
              <a:rPr lang="hr-HR" sz="2400" dirty="0">
                <a:solidFill>
                  <a:srgbClr val="FFFF00"/>
                </a:solidFill>
              </a:rPr>
              <a:t>– </a:t>
            </a:r>
            <a:r>
              <a:rPr lang="hr-HR" sz="2400" dirty="0" smtClean="0">
                <a:solidFill>
                  <a:srgbClr val="FFFF00"/>
                </a:solidFill>
              </a:rPr>
              <a:t>16.</a:t>
            </a:r>
            <a:r>
              <a:rPr lang="hr-HR" sz="2400" dirty="0" smtClean="0">
                <a:solidFill>
                  <a:srgbClr val="FFFF00"/>
                </a:solidFill>
              </a:rPr>
              <a:t> kolovoza</a:t>
            </a:r>
            <a:r>
              <a:rPr lang="hr-HR" sz="2400" dirty="0">
                <a:solidFill>
                  <a:srgbClr val="FFFF00"/>
                </a:solidFill>
              </a:rPr>
              <a:t> 1888.) bio </a:t>
            </a:r>
            <a:r>
              <a:rPr lang="hr-HR" sz="2400" dirty="0" smtClean="0">
                <a:solidFill>
                  <a:srgbClr val="FFFF00"/>
                </a:solidFill>
              </a:rPr>
              <a:t>je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smtClean="0">
                <a:solidFill>
                  <a:srgbClr val="FFFF00"/>
                </a:solidFill>
              </a:rPr>
              <a:t>Konfederacijski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>
                <a:solidFill>
                  <a:srgbClr val="FFFF00"/>
                </a:solidFill>
              </a:rPr>
              <a:t>veteran i američki </a:t>
            </a:r>
            <a:r>
              <a:rPr lang="hr-HR" sz="2400" dirty="0" smtClean="0">
                <a:solidFill>
                  <a:srgbClr val="FFFF00"/>
                </a:solidFill>
              </a:rPr>
              <a:t>ljekarnik</a:t>
            </a:r>
            <a:endParaRPr lang="hr-HR" sz="2400" dirty="0">
              <a:solidFill>
                <a:srgbClr val="FFFF00"/>
              </a:solidFill>
            </a:endParaRPr>
          </a:p>
          <a:p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smtClean="0">
                <a:solidFill>
                  <a:srgbClr val="FFFF00"/>
                </a:solidFill>
              </a:rPr>
              <a:t>Najpoznatiji po izumu napitka kasnije nazvanog Coca-Cola, koji se za vrijeme njegovog životnog vijeka koristio samo u medicinske svrhe.</a:t>
            </a:r>
            <a:endParaRPr lang="hr-HR" sz="24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Adam Vukašinović\Downloads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92236"/>
            <a:ext cx="17907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0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Coca-Coli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sz="2800" dirty="0" smtClean="0">
                <a:solidFill>
                  <a:srgbClr val="FFFF00"/>
                </a:solidFill>
              </a:rPr>
              <a:t>Osmišljena je 8. svibnja 1886. godine u SAD-u</a:t>
            </a:r>
          </a:p>
          <a:p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pl-PL" sz="2400" dirty="0" smtClean="0">
                <a:solidFill>
                  <a:srgbClr val="FFFF00"/>
                </a:solidFill>
              </a:rPr>
              <a:t>Coca-Cola </a:t>
            </a:r>
            <a:r>
              <a:rPr lang="pl-PL" sz="2400" dirty="0" smtClean="0">
                <a:solidFill>
                  <a:srgbClr val="FFFF00"/>
                </a:solidFill>
              </a:rPr>
              <a:t>je bezalkoholno piće od biljnih ekstrakata</a:t>
            </a:r>
          </a:p>
          <a:p>
            <a:r>
              <a:rPr lang="pl-PL" sz="2400" dirty="0" smtClean="0">
                <a:solidFill>
                  <a:srgbClr val="FFFF00"/>
                </a:solidFill>
              </a:rPr>
              <a:t> Njezina je formula jedna od najvećih svjetskih tajni</a:t>
            </a:r>
          </a:p>
          <a:p>
            <a:r>
              <a:rPr lang="hr-HR" sz="2400" dirty="0" smtClean="0">
                <a:solidFill>
                  <a:srgbClr val="FFFF00"/>
                </a:solidFill>
              </a:rPr>
              <a:t> Drugo ime Coca-Cole je "Coke„</a:t>
            </a:r>
          </a:p>
          <a:p>
            <a:r>
              <a:rPr lang="hr-HR" sz="2400" dirty="0" smtClean="0">
                <a:solidFill>
                  <a:srgbClr val="FFFF00"/>
                </a:solidFill>
              </a:rPr>
              <a:t> Olimpijskih </a:t>
            </a:r>
            <a:r>
              <a:rPr lang="hr-HR" sz="2400" dirty="0" smtClean="0">
                <a:solidFill>
                  <a:srgbClr val="FFFF00"/>
                </a:solidFill>
              </a:rPr>
              <a:t>igara 1996. godine, na stogodišnjicu </a:t>
            </a:r>
            <a:r>
              <a:rPr lang="hr-HR" sz="2400" dirty="0" smtClean="0">
                <a:solidFill>
                  <a:srgbClr val="FFFF00"/>
                </a:solidFill>
              </a:rPr>
              <a:t>               moderne </a:t>
            </a:r>
            <a:r>
              <a:rPr lang="hr-HR" sz="2400" dirty="0" smtClean="0">
                <a:solidFill>
                  <a:srgbClr val="FFFF00"/>
                </a:solidFill>
              </a:rPr>
              <a:t>povijesti ovih igara, a istovremeno i </a:t>
            </a:r>
            <a:r>
              <a:rPr lang="hr-HR" sz="2400" dirty="0" smtClean="0">
                <a:solidFill>
                  <a:srgbClr val="FFFF00"/>
                </a:solidFill>
              </a:rPr>
              <a:t>  stogodišnjicu </a:t>
            </a:r>
            <a:r>
              <a:rPr lang="hr-HR" sz="2400" dirty="0" smtClean="0">
                <a:solidFill>
                  <a:srgbClr val="FFFF00"/>
                </a:solidFill>
              </a:rPr>
              <a:t>Coca-Cole</a:t>
            </a:r>
            <a:endParaRPr lang="hr-H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Sastojci Coca Cole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FF00"/>
                </a:solidFill>
              </a:rPr>
              <a:t>Sva bezalkoholna gazirana pića na svijetu imaju približno istu formulu: 90% vode i 10% šećera. Voda i šećer su, dakle, osnovni sastojci i Coca-Cole, kojima se dodaje ugljični dioksid, karamela, ortofosforna kiselina, prirodne arome i kofein.</a:t>
            </a:r>
          </a:p>
          <a:p>
            <a:r>
              <a:rPr lang="hr-HR" sz="2800" dirty="0" smtClean="0">
                <a:solidFill>
                  <a:srgbClr val="FFFF00"/>
                </a:solidFill>
              </a:rPr>
              <a:t>Šećer u Coca-Coli ima 100 grama po litri. Uz pomoć kiselina, šećer se pretvara u glukozu i fruktozu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1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Pepsiju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29817"/>
            <a:ext cx="8229600" cy="4709160"/>
          </a:xfrm>
        </p:spPr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Pepsi je popularno gazirano bezalkoholno piće koje proizvodi američka tvrtka </a:t>
            </a:r>
            <a:r>
              <a:rPr lang="hr-HR" dirty="0" smtClean="0">
                <a:solidFill>
                  <a:srgbClr val="FFFF00"/>
                </a:solidFill>
              </a:rPr>
              <a:t>PepsiCo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Pepsi </a:t>
            </a:r>
            <a:r>
              <a:rPr lang="hr-HR" dirty="0">
                <a:solidFill>
                  <a:srgbClr val="FFFF00"/>
                </a:solidFill>
              </a:rPr>
              <a:t>postoji u raznim </a:t>
            </a:r>
            <a:r>
              <a:rPr lang="hr-HR" dirty="0" smtClean="0">
                <a:solidFill>
                  <a:srgbClr val="FFFF00"/>
                </a:solidFill>
              </a:rPr>
              <a:t>vrstama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Osnovan </a:t>
            </a:r>
            <a:r>
              <a:rPr lang="hr-HR" dirty="0">
                <a:solidFill>
                  <a:srgbClr val="FFFF00"/>
                </a:solidFill>
              </a:rPr>
              <a:t>je 1903. godine</a:t>
            </a:r>
            <a:endParaRPr lang="hr-HR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20836"/>
            <a:ext cx="24765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36345"/>
            <a:ext cx="2880310" cy="230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24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Coca-Cola vs. Pepsi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solidFill>
                  <a:srgbClr val="FFFF00"/>
                </a:solidFill>
              </a:rPr>
              <a:t>Rivalstvo između Coca-Cole i Pepsija je legendarno. Iako se rat zahuktao tokom Pepsi Challengea 1975. koji je najavio Coca-Colin New Coke Debakl, dva brenda su u sukobu više od stoljeća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Adam Vukašinović\Downloads\Coke-vs-Pepsi-500x3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62400"/>
            <a:ext cx="2895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am Vukašinović\Download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09" y="4165548"/>
            <a:ext cx="2971800" cy="210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Robne marke Coca-Cole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Gazirani napitci, kao što su Coca-Cola, Coca-Cola zero </a:t>
            </a:r>
            <a:r>
              <a:rPr lang="hr-HR" dirty="0" smtClean="0">
                <a:solidFill>
                  <a:srgbClr val="FFFF00"/>
                </a:solidFill>
              </a:rPr>
              <a:t>,Sprite </a:t>
            </a:r>
            <a:r>
              <a:rPr lang="hr-HR" dirty="0">
                <a:solidFill>
                  <a:srgbClr val="FFFF00"/>
                </a:solidFill>
              </a:rPr>
              <a:t>i Fanta, dio su uobičajena spektra osvježavajućih napitaka koje nudi Coca-Cola</a:t>
            </a:r>
          </a:p>
        </p:txBody>
      </p:sp>
      <p:pic>
        <p:nvPicPr>
          <p:cNvPr id="4099" name="Picture 3" descr="C:\Users\Adam Vukašinović\Downloads\porec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4876800" cy="277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0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Poruka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Preveliko konzumiranje Coca-Cole, dovodi do slabljenja kostiju, do nepravilnog rada </a:t>
            </a:r>
            <a:r>
              <a:rPr lang="hr-HR" dirty="0" smtClean="0">
                <a:solidFill>
                  <a:srgbClr val="FFFF00"/>
                </a:solidFill>
              </a:rPr>
              <a:t>srca </a:t>
            </a:r>
            <a:r>
              <a:rPr lang="hr-HR" dirty="0">
                <a:solidFill>
                  <a:srgbClr val="FFFF00"/>
                </a:solidFill>
              </a:rPr>
              <a:t>i može uzrokovati probleme sa </a:t>
            </a:r>
            <a:r>
              <a:rPr lang="hr-HR" dirty="0" smtClean="0">
                <a:solidFill>
                  <a:srgbClr val="FFFF00"/>
                </a:solidFill>
              </a:rPr>
              <a:t>mišićima, stoga pijmo Coca- Colu u malim količinama ili je uopće nemojmo konzumirati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1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r>
              <a:rPr lang="hr-HR" sz="4800" dirty="0">
                <a:solidFill>
                  <a:srgbClr val="FFFF00"/>
                </a:solidFill>
              </a:rPr>
              <a:t>Hvala na pozornosti</a:t>
            </a:r>
            <a:br>
              <a:rPr lang="hr-HR" sz="4800" dirty="0">
                <a:solidFill>
                  <a:srgbClr val="FFFF00"/>
                </a:solidFill>
              </a:rPr>
            </a:br>
            <a:endParaRPr lang="hr-HR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137160" indent="0">
              <a:buNone/>
            </a:pPr>
            <a:r>
              <a:rPr lang="hr-HR" dirty="0" smtClean="0"/>
              <a:t>                                          </a:t>
            </a:r>
            <a:r>
              <a:rPr lang="hr-HR" dirty="0" smtClean="0">
                <a:solidFill>
                  <a:srgbClr val="FFFF00"/>
                </a:solidFill>
              </a:rPr>
              <a:t>Izradili:Luka Marijanović</a:t>
            </a:r>
          </a:p>
          <a:p>
            <a:pPr marL="13716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                                                        Robert Vukašinović </a:t>
            </a:r>
          </a:p>
          <a:p>
            <a:pPr marL="137160" indent="0">
              <a:buNone/>
            </a:pPr>
            <a:r>
              <a:rPr lang="hr-HR" dirty="0">
                <a:solidFill>
                  <a:srgbClr val="FFFF00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                                                       Mateo Tipurić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40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266</Words>
  <Application>Microsoft Office PowerPoint</Application>
  <PresentationFormat>Prikaz na zaslonu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7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PowerPoint prezentacija</vt:lpstr>
      <vt:lpstr>Autor Coca Cole</vt:lpstr>
      <vt:lpstr>O Coca-Coli</vt:lpstr>
      <vt:lpstr>Sastojci Coca Cole</vt:lpstr>
      <vt:lpstr>O Pepsiju</vt:lpstr>
      <vt:lpstr>Coca-Cola vs. Pepsi</vt:lpstr>
      <vt:lpstr>Robne marke Coca-Cole</vt:lpstr>
      <vt:lpstr>Poruka</vt:lpstr>
      <vt:lpstr>Hvala na pozornosti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Vukašinović</dc:creator>
  <cp:lastModifiedBy>Korisnik</cp:lastModifiedBy>
  <cp:revision>11</cp:revision>
  <dcterms:created xsi:type="dcterms:W3CDTF">2006-08-16T00:00:00Z</dcterms:created>
  <dcterms:modified xsi:type="dcterms:W3CDTF">2017-03-14T10:36:36Z</dcterms:modified>
</cp:coreProperties>
</file>